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4"/>
  </p:notesMasterIdLst>
  <p:sldIdLst>
    <p:sldId id="3872" r:id="rId5"/>
    <p:sldId id="3883" r:id="rId6"/>
    <p:sldId id="3881" r:id="rId7"/>
    <p:sldId id="3885" r:id="rId8"/>
    <p:sldId id="3886" r:id="rId9"/>
    <p:sldId id="3887" r:id="rId10"/>
    <p:sldId id="3888" r:id="rId11"/>
    <p:sldId id="3884" r:id="rId12"/>
    <p:sldId id="3882" r:id="rId13"/>
  </p:sldIdLst>
  <p:sldSz cx="18288000" cy="10287000"/>
  <p:notesSz cx="6858000" cy="9144000"/>
  <p:embeddedFontLst>
    <p:embeddedFont>
      <p:font typeface="BentonModDisp 1 Bold" panose="020B0604020202020204" charset="0"/>
      <p:regular r:id="rId15"/>
    </p:embeddedFont>
    <p:embeddedFont>
      <p:font typeface="Helvetica" panose="020B0604020202020204"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1" userDrawn="1">
          <p15:clr>
            <a:srgbClr val="A4A3A4"/>
          </p15:clr>
        </p15:guide>
        <p15:guide id="2" pos="573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AB2BA4-F26E-CA3D-328F-B3F4CFBA1E15}" name="Adele Du Toit" initials="AD" userId="S::Adele.DuToit@annique.com::8ff48f4a-8ae6-4b31-845b-0ace1af12ef0" providerId="AD"/>
  <p188:author id="{802A93B2-E3A8-6285-2B54-783C29E69AA7}" name="Tshego Motaung" initials="TM" userId="S::Tshego.Motaung@annique.com::bfe58003-ff45-40c1-9b01-0376ccfdb439" providerId="AD"/>
  <p188:author id="{A2091EE4-0E8B-9F8A-7724-D217B9D25766}" name="Elri de Jongh" initials="Ed" userId="S::Elri.deJongh@annique.com::319a7a22-ba51-4a87-a28b-030ca249e3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573A"/>
    <a:srgbClr val="F44D2C"/>
    <a:srgbClr val="DE5E3E"/>
    <a:srgbClr val="36573B"/>
    <a:srgbClr val="157C91"/>
    <a:srgbClr val="931A14"/>
    <a:srgbClr val="9CCAED"/>
    <a:srgbClr val="E7EDF4"/>
    <a:srgbClr val="E4E4E3"/>
    <a:srgbClr val="76AF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2CCB1F-6D74-4637-88EA-17AA844406C6}" v="13" dt="2026-05-27T11:35:39.6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735" autoAdjust="0"/>
  </p:normalViewPr>
  <p:slideViewPr>
    <p:cSldViewPr snapToGrid="0">
      <p:cViewPr varScale="1">
        <p:scale>
          <a:sx n="49" d="100"/>
          <a:sy n="49" d="100"/>
        </p:scale>
        <p:origin x="115" y="62"/>
      </p:cViewPr>
      <p:guideLst>
        <p:guide orient="horz" pos="2151"/>
        <p:guide pos="573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ele Du Toit" userId="8ff48f4a-8ae6-4b31-845b-0ace1af12ef0" providerId="ADAL" clId="{0B04D1F9-D1E7-4111-8D04-52E72052CF20}"/>
    <pc:docChg chg="undo redo custSel modSld">
      <pc:chgData name="Adele Du Toit" userId="8ff48f4a-8ae6-4b31-845b-0ace1af12ef0" providerId="ADAL" clId="{0B04D1F9-D1E7-4111-8D04-52E72052CF20}" dt="2026-05-27T11:35:39.616" v="508"/>
      <pc:docMkLst>
        <pc:docMk/>
      </pc:docMkLst>
      <pc:sldChg chg="delSp modSp mod">
        <pc:chgData name="Adele Du Toit" userId="8ff48f4a-8ae6-4b31-845b-0ace1af12ef0" providerId="ADAL" clId="{0B04D1F9-D1E7-4111-8D04-52E72052CF20}" dt="2026-05-27T11:31:27.528" v="492" actId="113"/>
        <pc:sldMkLst>
          <pc:docMk/>
          <pc:sldMk cId="2043382525" sldId="3881"/>
        </pc:sldMkLst>
        <pc:spChg chg="mod">
          <ac:chgData name="Adele Du Toit" userId="8ff48f4a-8ae6-4b31-845b-0ace1af12ef0" providerId="ADAL" clId="{0B04D1F9-D1E7-4111-8D04-52E72052CF20}" dt="2026-05-27T11:31:27.528" v="492" actId="113"/>
          <ac:spMkLst>
            <pc:docMk/>
            <pc:sldMk cId="2043382525" sldId="3881"/>
            <ac:spMk id="4" creationId="{FFFED218-B51C-EDBE-663D-D8F37FACCEF9}"/>
          </ac:spMkLst>
        </pc:spChg>
        <pc:picChg chg="mod">
          <ac:chgData name="Adele Du Toit" userId="8ff48f4a-8ae6-4b31-845b-0ace1af12ef0" providerId="ADAL" clId="{0B04D1F9-D1E7-4111-8D04-52E72052CF20}" dt="2026-05-27T11:21:53.629" v="300" actId="1036"/>
          <ac:picMkLst>
            <pc:docMk/>
            <pc:sldMk cId="2043382525" sldId="3881"/>
            <ac:picMk id="17" creationId="{B7097B37-59C4-6762-85DD-9A142B47B043}"/>
          </ac:picMkLst>
        </pc:picChg>
        <pc:picChg chg="mod">
          <ac:chgData name="Adele Du Toit" userId="8ff48f4a-8ae6-4b31-845b-0ace1af12ef0" providerId="ADAL" clId="{0B04D1F9-D1E7-4111-8D04-52E72052CF20}" dt="2026-05-27T11:14:47.757" v="4" actId="1037"/>
          <ac:picMkLst>
            <pc:docMk/>
            <pc:sldMk cId="2043382525" sldId="3881"/>
            <ac:picMk id="31" creationId="{825990BB-5CC3-C8FA-E5B8-809782FDF54E}"/>
          </ac:picMkLst>
        </pc:picChg>
        <pc:picChg chg="mod">
          <ac:chgData name="Adele Du Toit" userId="8ff48f4a-8ae6-4b31-845b-0ace1af12ef0" providerId="ADAL" clId="{0B04D1F9-D1E7-4111-8D04-52E72052CF20}" dt="2026-05-27T11:14:47.757" v="4" actId="1037"/>
          <ac:picMkLst>
            <pc:docMk/>
            <pc:sldMk cId="2043382525" sldId="3881"/>
            <ac:picMk id="32" creationId="{AA5DC785-5A67-3405-EDA3-3547840B4FD9}"/>
          </ac:picMkLst>
        </pc:picChg>
        <pc:picChg chg="mod">
          <ac:chgData name="Adele Du Toit" userId="8ff48f4a-8ae6-4b31-845b-0ace1af12ef0" providerId="ADAL" clId="{0B04D1F9-D1E7-4111-8D04-52E72052CF20}" dt="2026-05-27T11:14:47.757" v="4" actId="1037"/>
          <ac:picMkLst>
            <pc:docMk/>
            <pc:sldMk cId="2043382525" sldId="3881"/>
            <ac:picMk id="33" creationId="{0228B313-25A3-D674-FE1C-CEA58DA5EBCF}"/>
          </ac:picMkLst>
        </pc:picChg>
        <pc:picChg chg="mod">
          <ac:chgData name="Adele Du Toit" userId="8ff48f4a-8ae6-4b31-845b-0ace1af12ef0" providerId="ADAL" clId="{0B04D1F9-D1E7-4111-8D04-52E72052CF20}" dt="2026-05-27T11:19:18.674" v="90" actId="1035"/>
          <ac:picMkLst>
            <pc:docMk/>
            <pc:sldMk cId="2043382525" sldId="3881"/>
            <ac:picMk id="34" creationId="{7EAA506B-1B6B-3B33-AA98-FD999E794935}"/>
          </ac:picMkLst>
        </pc:picChg>
        <pc:picChg chg="del mod">
          <ac:chgData name="Adele Du Toit" userId="8ff48f4a-8ae6-4b31-845b-0ace1af12ef0" providerId="ADAL" clId="{0B04D1F9-D1E7-4111-8D04-52E72052CF20}" dt="2026-05-27T11:19:12.672" v="88" actId="478"/>
          <ac:picMkLst>
            <pc:docMk/>
            <pc:sldMk cId="2043382525" sldId="3881"/>
            <ac:picMk id="35" creationId="{67B6EA7E-4473-2778-E648-66205A875CC4}"/>
          </ac:picMkLst>
        </pc:picChg>
      </pc:sldChg>
      <pc:sldChg chg="addSp delSp modSp mod">
        <pc:chgData name="Adele Du Toit" userId="8ff48f4a-8ae6-4b31-845b-0ace1af12ef0" providerId="ADAL" clId="{0B04D1F9-D1E7-4111-8D04-52E72052CF20}" dt="2026-05-27T11:35:39.616" v="508"/>
        <pc:sldMkLst>
          <pc:docMk/>
          <pc:sldMk cId="3131606543" sldId="3882"/>
        </pc:sldMkLst>
        <pc:picChg chg="add mod">
          <ac:chgData name="Adele Du Toit" userId="8ff48f4a-8ae6-4b31-845b-0ace1af12ef0" providerId="ADAL" clId="{0B04D1F9-D1E7-4111-8D04-52E72052CF20}" dt="2026-05-27T11:35:39.616" v="508"/>
          <ac:picMkLst>
            <pc:docMk/>
            <pc:sldMk cId="3131606543" sldId="3882"/>
            <ac:picMk id="2" creationId="{C4AB9FF2-3987-E465-1240-4ED5667A9447}"/>
          </ac:picMkLst>
        </pc:picChg>
        <pc:picChg chg="del">
          <ac:chgData name="Adele Du Toit" userId="8ff48f4a-8ae6-4b31-845b-0ace1af12ef0" providerId="ADAL" clId="{0B04D1F9-D1E7-4111-8D04-52E72052CF20}" dt="2026-05-27T11:35:34.058" v="507" actId="478"/>
          <ac:picMkLst>
            <pc:docMk/>
            <pc:sldMk cId="3131606543" sldId="3882"/>
            <ac:picMk id="6" creationId="{7DF3A225-0518-FF31-A9AA-D725D8926321}"/>
          </ac:picMkLst>
        </pc:picChg>
      </pc:sldChg>
      <pc:sldChg chg="modSp mod">
        <pc:chgData name="Adele Du Toit" userId="8ff48f4a-8ae6-4b31-845b-0ace1af12ef0" providerId="ADAL" clId="{0B04D1F9-D1E7-4111-8D04-52E72052CF20}" dt="2026-05-27T11:14:57.878" v="8" actId="1037"/>
        <pc:sldMkLst>
          <pc:docMk/>
          <pc:sldMk cId="1754351017" sldId="3883"/>
        </pc:sldMkLst>
        <pc:picChg chg="mod">
          <ac:chgData name="Adele Du Toit" userId="8ff48f4a-8ae6-4b31-845b-0ace1af12ef0" providerId="ADAL" clId="{0B04D1F9-D1E7-4111-8D04-52E72052CF20}" dt="2026-05-27T11:14:57.878" v="8" actId="1037"/>
          <ac:picMkLst>
            <pc:docMk/>
            <pc:sldMk cId="1754351017" sldId="3883"/>
            <ac:picMk id="23" creationId="{A6D4FAA1-53CE-E701-F9C1-B95B2AB8E578}"/>
          </ac:picMkLst>
        </pc:picChg>
        <pc:picChg chg="mod">
          <ac:chgData name="Adele Du Toit" userId="8ff48f4a-8ae6-4b31-845b-0ace1af12ef0" providerId="ADAL" clId="{0B04D1F9-D1E7-4111-8D04-52E72052CF20}" dt="2026-05-27T11:14:57.878" v="8" actId="1037"/>
          <ac:picMkLst>
            <pc:docMk/>
            <pc:sldMk cId="1754351017" sldId="3883"/>
            <ac:picMk id="25" creationId="{EFF58163-4F49-969A-7A0D-AD9134535F7D}"/>
          </ac:picMkLst>
        </pc:picChg>
        <pc:picChg chg="mod">
          <ac:chgData name="Adele Du Toit" userId="8ff48f4a-8ae6-4b31-845b-0ace1af12ef0" providerId="ADAL" clId="{0B04D1F9-D1E7-4111-8D04-52E72052CF20}" dt="2026-05-27T11:14:57.878" v="8" actId="1037"/>
          <ac:picMkLst>
            <pc:docMk/>
            <pc:sldMk cId="1754351017" sldId="3883"/>
            <ac:picMk id="26" creationId="{46139C15-8F8A-C54E-939C-88DEDC244A41}"/>
          </ac:picMkLst>
        </pc:picChg>
        <pc:picChg chg="mod">
          <ac:chgData name="Adele Du Toit" userId="8ff48f4a-8ae6-4b31-845b-0ace1af12ef0" providerId="ADAL" clId="{0B04D1F9-D1E7-4111-8D04-52E72052CF20}" dt="2026-05-27T11:14:57.878" v="8" actId="1037"/>
          <ac:picMkLst>
            <pc:docMk/>
            <pc:sldMk cId="1754351017" sldId="3883"/>
            <ac:picMk id="27" creationId="{257AB17C-6715-3A3E-DB8C-7A3376973DBF}"/>
          </ac:picMkLst>
        </pc:picChg>
        <pc:picChg chg="mod">
          <ac:chgData name="Adele Du Toit" userId="8ff48f4a-8ae6-4b31-845b-0ace1af12ef0" providerId="ADAL" clId="{0B04D1F9-D1E7-4111-8D04-52E72052CF20}" dt="2026-05-27T11:14:57.878" v="8" actId="1037"/>
          <ac:picMkLst>
            <pc:docMk/>
            <pc:sldMk cId="1754351017" sldId="3883"/>
            <ac:picMk id="28" creationId="{80B3D980-63D7-F92A-D9E9-7FAAD3A423C8}"/>
          </ac:picMkLst>
        </pc:picChg>
      </pc:sldChg>
      <pc:sldChg chg="addSp delSp modSp mod">
        <pc:chgData name="Adele Du Toit" userId="8ff48f4a-8ae6-4b31-845b-0ace1af12ef0" providerId="ADAL" clId="{0B04D1F9-D1E7-4111-8D04-52E72052CF20}" dt="2026-05-27T11:34:44.632" v="506" actId="167"/>
        <pc:sldMkLst>
          <pc:docMk/>
          <pc:sldMk cId="918115715" sldId="3885"/>
        </pc:sldMkLst>
        <pc:spChg chg="add del mod">
          <ac:chgData name="Adele Du Toit" userId="8ff48f4a-8ae6-4b31-845b-0ace1af12ef0" providerId="ADAL" clId="{0B04D1F9-D1E7-4111-8D04-52E72052CF20}" dt="2026-05-27T11:20:15.522" v="222" actId="478"/>
          <ac:spMkLst>
            <pc:docMk/>
            <pc:sldMk cId="918115715" sldId="3885"/>
            <ac:spMk id="2" creationId="{A7275CDF-03C5-4DB6-8553-83D9174C7A3C}"/>
          </ac:spMkLst>
        </pc:spChg>
        <pc:spChg chg="mod ord">
          <ac:chgData name="Adele Du Toit" userId="8ff48f4a-8ae6-4b31-845b-0ace1af12ef0" providerId="ADAL" clId="{0B04D1F9-D1E7-4111-8D04-52E72052CF20}" dt="2026-05-27T11:20:11.301" v="221" actId="167"/>
          <ac:spMkLst>
            <pc:docMk/>
            <pc:sldMk cId="918115715" sldId="3885"/>
            <ac:spMk id="14" creationId="{07234352-0510-69CD-3592-9A2085C2516D}"/>
          </ac:spMkLst>
        </pc:spChg>
        <pc:picChg chg="ord">
          <ac:chgData name="Adele Du Toit" userId="8ff48f4a-8ae6-4b31-845b-0ace1af12ef0" providerId="ADAL" clId="{0B04D1F9-D1E7-4111-8D04-52E72052CF20}" dt="2026-05-27T11:34:44.632" v="506" actId="167"/>
          <ac:picMkLst>
            <pc:docMk/>
            <pc:sldMk cId="918115715" sldId="3885"/>
            <ac:picMk id="3" creationId="{7EE38E29-2676-5828-7F88-BCFDAF304223}"/>
          </ac:picMkLst>
        </pc:picChg>
        <pc:picChg chg="mod">
          <ac:chgData name="Adele Du Toit" userId="8ff48f4a-8ae6-4b31-845b-0ace1af12ef0" providerId="ADAL" clId="{0B04D1F9-D1E7-4111-8D04-52E72052CF20}" dt="2026-05-27T11:15:10.664" v="15" actId="1037"/>
          <ac:picMkLst>
            <pc:docMk/>
            <pc:sldMk cId="918115715" sldId="3885"/>
            <ac:picMk id="4" creationId="{A678CB0E-EEA9-AF3B-C685-52106D90E021}"/>
          </ac:picMkLst>
        </pc:picChg>
        <pc:picChg chg="ord">
          <ac:chgData name="Adele Du Toit" userId="8ff48f4a-8ae6-4b31-845b-0ace1af12ef0" providerId="ADAL" clId="{0B04D1F9-D1E7-4111-8D04-52E72052CF20}" dt="2026-05-27T11:25:54.107" v="312" actId="167"/>
          <ac:picMkLst>
            <pc:docMk/>
            <pc:sldMk cId="918115715" sldId="3885"/>
            <ac:picMk id="5" creationId="{2B3A6CBE-505D-147E-A7A6-DC2CC6191ED6}"/>
          </ac:picMkLst>
        </pc:picChg>
        <pc:picChg chg="mod">
          <ac:chgData name="Adele Du Toit" userId="8ff48f4a-8ae6-4b31-845b-0ace1af12ef0" providerId="ADAL" clId="{0B04D1F9-D1E7-4111-8D04-52E72052CF20}" dt="2026-05-27T11:15:10.664" v="15" actId="1037"/>
          <ac:picMkLst>
            <pc:docMk/>
            <pc:sldMk cId="918115715" sldId="3885"/>
            <ac:picMk id="6" creationId="{99B8FF7C-3BA3-166D-F18B-DD960EBC978C}"/>
          </ac:picMkLst>
        </pc:picChg>
        <pc:picChg chg="mod">
          <ac:chgData name="Adele Du Toit" userId="8ff48f4a-8ae6-4b31-845b-0ace1af12ef0" providerId="ADAL" clId="{0B04D1F9-D1E7-4111-8D04-52E72052CF20}" dt="2026-05-27T11:15:10.664" v="15" actId="1037"/>
          <ac:picMkLst>
            <pc:docMk/>
            <pc:sldMk cId="918115715" sldId="3885"/>
            <ac:picMk id="7" creationId="{CF6557F9-352C-A3E7-A417-02E23E366CCE}"/>
          </ac:picMkLst>
        </pc:picChg>
        <pc:picChg chg="mod">
          <ac:chgData name="Adele Du Toit" userId="8ff48f4a-8ae6-4b31-845b-0ace1af12ef0" providerId="ADAL" clId="{0B04D1F9-D1E7-4111-8D04-52E72052CF20}" dt="2026-05-27T11:15:10.664" v="15" actId="1037"/>
          <ac:picMkLst>
            <pc:docMk/>
            <pc:sldMk cId="918115715" sldId="3885"/>
            <ac:picMk id="8" creationId="{3EF206ED-3D7A-E2D3-BB86-9C77B4BAC52F}"/>
          </ac:picMkLst>
        </pc:picChg>
        <pc:picChg chg="mod">
          <ac:chgData name="Adele Du Toit" userId="8ff48f4a-8ae6-4b31-845b-0ace1af12ef0" providerId="ADAL" clId="{0B04D1F9-D1E7-4111-8D04-52E72052CF20}" dt="2026-05-27T11:15:10.664" v="15" actId="1037"/>
          <ac:picMkLst>
            <pc:docMk/>
            <pc:sldMk cId="918115715" sldId="3885"/>
            <ac:picMk id="9" creationId="{C6795211-FEC8-FB2F-BDB0-EA4282DED1CA}"/>
          </ac:picMkLst>
        </pc:picChg>
        <pc:picChg chg="add del mod ord modCrop">
          <ac:chgData name="Adele Du Toit" userId="8ff48f4a-8ae6-4b31-845b-0ace1af12ef0" providerId="ADAL" clId="{0B04D1F9-D1E7-4111-8D04-52E72052CF20}" dt="2026-05-27T11:34:38.977" v="504" actId="478"/>
          <ac:picMkLst>
            <pc:docMk/>
            <pc:sldMk cId="918115715" sldId="3885"/>
            <ac:picMk id="12" creationId="{C3074247-3969-614C-29A4-FF209D45DFF9}"/>
          </ac:picMkLst>
        </pc:picChg>
        <pc:picChg chg="add mod ord modCrop">
          <ac:chgData name="Adele Du Toit" userId="8ff48f4a-8ae6-4b31-845b-0ace1af12ef0" providerId="ADAL" clId="{0B04D1F9-D1E7-4111-8D04-52E72052CF20}" dt="2026-05-27T11:34:35.853" v="503" actId="167"/>
          <ac:picMkLst>
            <pc:docMk/>
            <pc:sldMk cId="918115715" sldId="3885"/>
            <ac:picMk id="16" creationId="{9BB88FB6-3E10-C385-9EEA-0EFECFAA6B73}"/>
          </ac:picMkLst>
        </pc:picChg>
      </pc:sldChg>
      <pc:sldChg chg="addSp delSp modSp mod">
        <pc:chgData name="Adele Du Toit" userId="8ff48f4a-8ae6-4b31-845b-0ace1af12ef0" providerId="ADAL" clId="{0B04D1F9-D1E7-4111-8D04-52E72052CF20}" dt="2026-05-27T11:30:40.035" v="444" actId="166"/>
        <pc:sldMkLst>
          <pc:docMk/>
          <pc:sldMk cId="2876110675" sldId="3886"/>
        </pc:sldMkLst>
        <pc:spChg chg="add del mod">
          <ac:chgData name="Adele Du Toit" userId="8ff48f4a-8ae6-4b31-845b-0ace1af12ef0" providerId="ADAL" clId="{0B04D1F9-D1E7-4111-8D04-52E72052CF20}" dt="2026-05-27T11:20:40.219" v="244" actId="478"/>
          <ac:spMkLst>
            <pc:docMk/>
            <pc:sldMk cId="2876110675" sldId="3886"/>
            <ac:spMk id="2" creationId="{EF86685A-2358-8AA0-96DF-C6F1AB7AC8EA}"/>
          </ac:spMkLst>
        </pc:spChg>
        <pc:spChg chg="mod ord">
          <ac:chgData name="Adele Du Toit" userId="8ff48f4a-8ae6-4b31-845b-0ace1af12ef0" providerId="ADAL" clId="{0B04D1F9-D1E7-4111-8D04-52E72052CF20}" dt="2026-05-27T11:20:36.848" v="243" actId="167"/>
          <ac:spMkLst>
            <pc:docMk/>
            <pc:sldMk cId="2876110675" sldId="3886"/>
            <ac:spMk id="14" creationId="{8CAEE6A5-C7E3-4C22-CB4E-3C55F619871D}"/>
          </ac:spMkLst>
        </pc:spChg>
        <pc:picChg chg="del ord">
          <ac:chgData name="Adele Du Toit" userId="8ff48f4a-8ae6-4b31-845b-0ace1af12ef0" providerId="ADAL" clId="{0B04D1F9-D1E7-4111-8D04-52E72052CF20}" dt="2026-05-27T11:28:24.041" v="343" actId="478"/>
          <ac:picMkLst>
            <pc:docMk/>
            <pc:sldMk cId="2876110675" sldId="3886"/>
            <ac:picMk id="3" creationId="{762ED311-410B-1CFE-B2C7-A4C5064E50C9}"/>
          </ac:picMkLst>
        </pc:picChg>
        <pc:picChg chg="mod">
          <ac:chgData name="Adele Du Toit" userId="8ff48f4a-8ae6-4b31-845b-0ace1af12ef0" providerId="ADAL" clId="{0B04D1F9-D1E7-4111-8D04-52E72052CF20}" dt="2026-05-27T11:15:37.741" v="22" actId="1037"/>
          <ac:picMkLst>
            <pc:docMk/>
            <pc:sldMk cId="2876110675" sldId="3886"/>
            <ac:picMk id="4" creationId="{37986F7F-E52A-B354-E51E-6DF4405423A7}"/>
          </ac:picMkLst>
        </pc:picChg>
        <pc:picChg chg="ord">
          <ac:chgData name="Adele Du Toit" userId="8ff48f4a-8ae6-4b31-845b-0ace1af12ef0" providerId="ADAL" clId="{0B04D1F9-D1E7-4111-8D04-52E72052CF20}" dt="2026-05-27T11:30:40.035" v="444" actId="166"/>
          <ac:picMkLst>
            <pc:docMk/>
            <pc:sldMk cId="2876110675" sldId="3886"/>
            <ac:picMk id="5" creationId="{36F23181-96BB-8BF6-6408-33EF699D07A0}"/>
          </ac:picMkLst>
        </pc:picChg>
        <pc:picChg chg="mod">
          <ac:chgData name="Adele Du Toit" userId="8ff48f4a-8ae6-4b31-845b-0ace1af12ef0" providerId="ADAL" clId="{0B04D1F9-D1E7-4111-8D04-52E72052CF20}" dt="2026-05-27T11:15:37.741" v="22" actId="1037"/>
          <ac:picMkLst>
            <pc:docMk/>
            <pc:sldMk cId="2876110675" sldId="3886"/>
            <ac:picMk id="6" creationId="{7000E1D8-37BE-5A92-999C-BBCE880C4DC4}"/>
          </ac:picMkLst>
        </pc:picChg>
        <pc:picChg chg="mod">
          <ac:chgData name="Adele Du Toit" userId="8ff48f4a-8ae6-4b31-845b-0ace1af12ef0" providerId="ADAL" clId="{0B04D1F9-D1E7-4111-8D04-52E72052CF20}" dt="2026-05-27T11:15:37.741" v="22" actId="1037"/>
          <ac:picMkLst>
            <pc:docMk/>
            <pc:sldMk cId="2876110675" sldId="3886"/>
            <ac:picMk id="7" creationId="{BBA369C7-6DDC-4734-FA46-5C88434EDCD5}"/>
          </ac:picMkLst>
        </pc:picChg>
        <pc:picChg chg="mod">
          <ac:chgData name="Adele Du Toit" userId="8ff48f4a-8ae6-4b31-845b-0ace1af12ef0" providerId="ADAL" clId="{0B04D1F9-D1E7-4111-8D04-52E72052CF20}" dt="2026-05-27T11:15:37.741" v="22" actId="1037"/>
          <ac:picMkLst>
            <pc:docMk/>
            <pc:sldMk cId="2876110675" sldId="3886"/>
            <ac:picMk id="8" creationId="{BFD1FD01-19C6-9132-DD7D-DC93E56C8583}"/>
          </ac:picMkLst>
        </pc:picChg>
        <pc:picChg chg="mod">
          <ac:chgData name="Adele Du Toit" userId="8ff48f4a-8ae6-4b31-845b-0ace1af12ef0" providerId="ADAL" clId="{0B04D1F9-D1E7-4111-8D04-52E72052CF20}" dt="2026-05-27T11:15:37.741" v="22" actId="1037"/>
          <ac:picMkLst>
            <pc:docMk/>
            <pc:sldMk cId="2876110675" sldId="3886"/>
            <ac:picMk id="9" creationId="{D1AA0AA1-99D6-2F06-E74C-8F25969180FD}"/>
          </ac:picMkLst>
        </pc:picChg>
        <pc:picChg chg="add mod ord">
          <ac:chgData name="Adele Du Toit" userId="8ff48f4a-8ae6-4b31-845b-0ace1af12ef0" providerId="ADAL" clId="{0B04D1F9-D1E7-4111-8D04-52E72052CF20}" dt="2026-05-27T11:28:28.575" v="345" actId="167"/>
          <ac:picMkLst>
            <pc:docMk/>
            <pc:sldMk cId="2876110675" sldId="3886"/>
            <ac:picMk id="11" creationId="{560E3624-B020-1433-BCAD-1279C34612B6}"/>
          </ac:picMkLst>
        </pc:picChg>
        <pc:picChg chg="add mod modCrop">
          <ac:chgData name="Adele Du Toit" userId="8ff48f4a-8ae6-4b31-845b-0ace1af12ef0" providerId="ADAL" clId="{0B04D1F9-D1E7-4111-8D04-52E72052CF20}" dt="2026-05-27T11:30:34.653" v="442" actId="1036"/>
          <ac:picMkLst>
            <pc:docMk/>
            <pc:sldMk cId="2876110675" sldId="3886"/>
            <ac:picMk id="15" creationId="{12818960-B259-2036-D43C-4EC23871316D}"/>
          </ac:picMkLst>
        </pc:picChg>
        <pc:picChg chg="add del mod">
          <ac:chgData name="Adele Du Toit" userId="8ff48f4a-8ae6-4b31-845b-0ace1af12ef0" providerId="ADAL" clId="{0B04D1F9-D1E7-4111-8D04-52E72052CF20}" dt="2026-05-27T11:30:36.601" v="443" actId="478"/>
          <ac:picMkLst>
            <pc:docMk/>
            <pc:sldMk cId="2876110675" sldId="3886"/>
            <ac:picMk id="16" creationId="{1387624C-5F17-90CD-D235-527582547616}"/>
          </ac:picMkLst>
        </pc:picChg>
      </pc:sldChg>
      <pc:sldChg chg="addSp delSp modSp mod">
        <pc:chgData name="Adele Du Toit" userId="8ff48f4a-8ae6-4b31-845b-0ace1af12ef0" providerId="ADAL" clId="{0B04D1F9-D1E7-4111-8D04-52E72052CF20}" dt="2026-05-27T11:27:57.476" v="342" actId="167"/>
        <pc:sldMkLst>
          <pc:docMk/>
          <pc:sldMk cId="3387323021" sldId="3887"/>
        </pc:sldMkLst>
        <pc:spChg chg="add del mod">
          <ac:chgData name="Adele Du Toit" userId="8ff48f4a-8ae6-4b31-845b-0ace1af12ef0" providerId="ADAL" clId="{0B04D1F9-D1E7-4111-8D04-52E72052CF20}" dt="2026-05-27T11:21:21.814" v="272" actId="478"/>
          <ac:spMkLst>
            <pc:docMk/>
            <pc:sldMk cId="3387323021" sldId="3887"/>
            <ac:spMk id="9" creationId="{C56D47A8-2E16-485A-FFE8-DA3A2D934062}"/>
          </ac:spMkLst>
        </pc:spChg>
        <pc:spChg chg="mod">
          <ac:chgData name="Adele Du Toit" userId="8ff48f4a-8ae6-4b31-845b-0ace1af12ef0" providerId="ADAL" clId="{0B04D1F9-D1E7-4111-8D04-52E72052CF20}" dt="2026-05-27T11:21:24.185" v="273" actId="1035"/>
          <ac:spMkLst>
            <pc:docMk/>
            <pc:sldMk cId="3387323021" sldId="3887"/>
            <ac:spMk id="14" creationId="{A2CCD3AF-A125-6DCF-79EA-FE852CD2FB8C}"/>
          </ac:spMkLst>
        </pc:spChg>
        <pc:picChg chg="mod">
          <ac:chgData name="Adele Du Toit" userId="8ff48f4a-8ae6-4b31-845b-0ace1af12ef0" providerId="ADAL" clId="{0B04D1F9-D1E7-4111-8D04-52E72052CF20}" dt="2026-05-27T11:15:54.802" v="37" actId="1038"/>
          <ac:picMkLst>
            <pc:docMk/>
            <pc:sldMk cId="3387323021" sldId="3887"/>
            <ac:picMk id="2" creationId="{FC7E8AA4-2614-B107-6F1C-E894556D837A}"/>
          </ac:picMkLst>
        </pc:picChg>
        <pc:picChg chg="ord">
          <ac:chgData name="Adele Du Toit" userId="8ff48f4a-8ae6-4b31-845b-0ace1af12ef0" providerId="ADAL" clId="{0B04D1F9-D1E7-4111-8D04-52E72052CF20}" dt="2026-05-27T11:27:57.476" v="342" actId="167"/>
          <ac:picMkLst>
            <pc:docMk/>
            <pc:sldMk cId="3387323021" sldId="3887"/>
            <ac:picMk id="3" creationId="{0BBA0610-21D1-EEEF-456F-5B6974F73C81}"/>
          </ac:picMkLst>
        </pc:picChg>
        <pc:picChg chg="mod">
          <ac:chgData name="Adele Du Toit" userId="8ff48f4a-8ae6-4b31-845b-0ace1af12ef0" providerId="ADAL" clId="{0B04D1F9-D1E7-4111-8D04-52E72052CF20}" dt="2026-05-27T11:15:54.802" v="37" actId="1038"/>
          <ac:picMkLst>
            <pc:docMk/>
            <pc:sldMk cId="3387323021" sldId="3887"/>
            <ac:picMk id="4" creationId="{2F60DBDF-BFAC-3F40-28DC-DDB54BDF670D}"/>
          </ac:picMkLst>
        </pc:picChg>
        <pc:picChg chg="mod">
          <ac:chgData name="Adele Du Toit" userId="8ff48f4a-8ae6-4b31-845b-0ace1af12ef0" providerId="ADAL" clId="{0B04D1F9-D1E7-4111-8D04-52E72052CF20}" dt="2026-05-27T11:15:54.802" v="37" actId="1038"/>
          <ac:picMkLst>
            <pc:docMk/>
            <pc:sldMk cId="3387323021" sldId="3887"/>
            <ac:picMk id="6" creationId="{399217BA-5CE0-442B-5803-21871C359C7D}"/>
          </ac:picMkLst>
        </pc:picChg>
        <pc:picChg chg="mod">
          <ac:chgData name="Adele Du Toit" userId="8ff48f4a-8ae6-4b31-845b-0ace1af12ef0" providerId="ADAL" clId="{0B04D1F9-D1E7-4111-8D04-52E72052CF20}" dt="2026-05-27T11:15:54.802" v="37" actId="1038"/>
          <ac:picMkLst>
            <pc:docMk/>
            <pc:sldMk cId="3387323021" sldId="3887"/>
            <ac:picMk id="7" creationId="{603AF620-B097-81F1-CD02-DAB708664A10}"/>
          </ac:picMkLst>
        </pc:picChg>
        <pc:picChg chg="mod">
          <ac:chgData name="Adele Du Toit" userId="8ff48f4a-8ae6-4b31-845b-0ace1af12ef0" providerId="ADAL" clId="{0B04D1F9-D1E7-4111-8D04-52E72052CF20}" dt="2026-05-27T11:15:54.802" v="37" actId="1038"/>
          <ac:picMkLst>
            <pc:docMk/>
            <pc:sldMk cId="3387323021" sldId="3887"/>
            <ac:picMk id="8" creationId="{C5DBAAAE-A155-534D-12C4-C0C6C9C6A787}"/>
          </ac:picMkLst>
        </pc:picChg>
        <pc:picChg chg="add del mod">
          <ac:chgData name="Adele Du Toit" userId="8ff48f4a-8ae6-4b31-845b-0ace1af12ef0" providerId="ADAL" clId="{0B04D1F9-D1E7-4111-8D04-52E72052CF20}" dt="2026-05-27T11:27:54.575" v="341" actId="478"/>
          <ac:picMkLst>
            <pc:docMk/>
            <pc:sldMk cId="3387323021" sldId="3887"/>
            <ac:picMk id="11" creationId="{BBAD54A5-76DD-C55F-AA65-D35103FF7950}"/>
          </ac:picMkLst>
        </pc:picChg>
        <pc:picChg chg="add mod ord modCrop">
          <ac:chgData name="Adele Du Toit" userId="8ff48f4a-8ae6-4b31-845b-0ace1af12ef0" providerId="ADAL" clId="{0B04D1F9-D1E7-4111-8D04-52E72052CF20}" dt="2026-05-27T11:27:53.116" v="340" actId="167"/>
          <ac:picMkLst>
            <pc:docMk/>
            <pc:sldMk cId="3387323021" sldId="3887"/>
            <ac:picMk id="15" creationId="{DD04A019-6717-E85A-55C6-302022DD0920}"/>
          </ac:picMkLst>
        </pc:picChg>
      </pc:sldChg>
      <pc:sldChg chg="addSp delSp modSp mod">
        <pc:chgData name="Adele Du Toit" userId="8ff48f4a-8ae6-4b31-845b-0ace1af12ef0" providerId="ADAL" clId="{0B04D1F9-D1E7-4111-8D04-52E72052CF20}" dt="2026-05-27T11:28:59.529" v="413" actId="1036"/>
        <pc:sldMkLst>
          <pc:docMk/>
          <pc:sldMk cId="966958153" sldId="3888"/>
        </pc:sldMkLst>
        <pc:spChg chg="mod">
          <ac:chgData name="Adele Du Toit" userId="8ff48f4a-8ae6-4b31-845b-0ace1af12ef0" providerId="ADAL" clId="{0B04D1F9-D1E7-4111-8D04-52E72052CF20}" dt="2026-05-27T11:28:41.502" v="349" actId="14100"/>
          <ac:spMkLst>
            <pc:docMk/>
            <pc:sldMk cId="966958153" sldId="3888"/>
            <ac:spMk id="13" creationId="{8DCD2B63-7D27-A1A7-AC40-D31B712C1715}"/>
          </ac:spMkLst>
        </pc:spChg>
        <pc:spChg chg="mod">
          <ac:chgData name="Adele Du Toit" userId="8ff48f4a-8ae6-4b31-845b-0ace1af12ef0" providerId="ADAL" clId="{0B04D1F9-D1E7-4111-8D04-52E72052CF20}" dt="2026-05-27T11:21:32.943" v="293" actId="1035"/>
          <ac:spMkLst>
            <pc:docMk/>
            <pc:sldMk cId="966958153" sldId="3888"/>
            <ac:spMk id="14" creationId="{91E402DF-22F3-40D6-5A9C-50861121AEDD}"/>
          </ac:spMkLst>
        </pc:spChg>
        <pc:picChg chg="mod">
          <ac:chgData name="Adele Du Toit" userId="8ff48f4a-8ae6-4b31-845b-0ace1af12ef0" providerId="ADAL" clId="{0B04D1F9-D1E7-4111-8D04-52E72052CF20}" dt="2026-05-27T11:28:59.529" v="413" actId="1036"/>
          <ac:picMkLst>
            <pc:docMk/>
            <pc:sldMk cId="966958153" sldId="3888"/>
            <ac:picMk id="2" creationId="{2296A12A-A410-8EDF-389A-7D22C3F5519C}"/>
          </ac:picMkLst>
        </pc:picChg>
        <pc:picChg chg="del">
          <ac:chgData name="Adele Du Toit" userId="8ff48f4a-8ae6-4b31-845b-0ace1af12ef0" providerId="ADAL" clId="{0B04D1F9-D1E7-4111-8D04-52E72052CF20}" dt="2026-05-27T11:28:32.636" v="346" actId="478"/>
          <ac:picMkLst>
            <pc:docMk/>
            <pc:sldMk cId="966958153" sldId="3888"/>
            <ac:picMk id="3" creationId="{63FA0505-6117-33F1-ADCE-A6FF6933FA7E}"/>
          </ac:picMkLst>
        </pc:picChg>
        <pc:picChg chg="add mod ord">
          <ac:chgData name="Adele Du Toit" userId="8ff48f4a-8ae6-4b31-845b-0ace1af12ef0" providerId="ADAL" clId="{0B04D1F9-D1E7-4111-8D04-52E72052CF20}" dt="2026-05-27T11:28:36.868" v="348" actId="167"/>
          <ac:picMkLst>
            <pc:docMk/>
            <pc:sldMk cId="966958153" sldId="3888"/>
            <ac:picMk id="4" creationId="{516D8B43-7AF4-1732-1357-197D82C8BF73}"/>
          </ac:picMkLst>
        </pc:picChg>
        <pc:picChg chg="mod">
          <ac:chgData name="Adele Du Toit" userId="8ff48f4a-8ae6-4b31-845b-0ace1af12ef0" providerId="ADAL" clId="{0B04D1F9-D1E7-4111-8D04-52E72052CF20}" dt="2026-05-27T11:28:53.335" v="382" actId="1036"/>
          <ac:picMkLst>
            <pc:docMk/>
            <pc:sldMk cId="966958153" sldId="3888"/>
            <ac:picMk id="6" creationId="{C960ECD7-36A2-2A6C-F30E-F9EA4CD39BBC}"/>
          </ac:picMkLst>
        </pc:picChg>
        <pc:picChg chg="mod">
          <ac:chgData name="Adele Du Toit" userId="8ff48f4a-8ae6-4b31-845b-0ace1af12ef0" providerId="ADAL" clId="{0B04D1F9-D1E7-4111-8D04-52E72052CF20}" dt="2026-05-27T11:28:48.154" v="366" actId="1035"/>
          <ac:picMkLst>
            <pc:docMk/>
            <pc:sldMk cId="966958153" sldId="3888"/>
            <ac:picMk id="7" creationId="{54DB9ED9-C632-587D-A6A2-3C35A172EEDE}"/>
          </ac:picMkLst>
        </pc:picChg>
        <pc:picChg chg="mod">
          <ac:chgData name="Adele Du Toit" userId="8ff48f4a-8ae6-4b31-845b-0ace1af12ef0" providerId="ADAL" clId="{0B04D1F9-D1E7-4111-8D04-52E72052CF20}" dt="2026-05-27T11:28:56.050" v="397" actId="1036"/>
          <ac:picMkLst>
            <pc:docMk/>
            <pc:sldMk cId="966958153" sldId="3888"/>
            <ac:picMk id="8" creationId="{AF5D98C4-2B8F-EF23-55C2-3C6E294E018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3FBE5D-1013-4ACA-B4A7-306C90061858}" type="datetimeFigureOut">
              <a:rPr lang="en-ZA" smtClean="0"/>
              <a:t>2026/05/27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E7261F-0FA5-4F92-BADA-E59D9D51E705}" type="slidenum">
              <a:rPr lang="en-ZA" smtClean="0"/>
              <a:t>‹#›</a:t>
            </a:fld>
            <a:endParaRPr lang="en-ZA"/>
          </a:p>
        </p:txBody>
      </p:sp>
    </p:spTree>
    <p:extLst>
      <p:ext uri="{BB962C8B-B14F-4D97-AF65-F5344CB8AC3E}">
        <p14:creationId xmlns:p14="http://schemas.microsoft.com/office/powerpoint/2010/main" val="1832450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Discover the power of everyday skin protection with Resque Rooibos Barrier Cream — where nourishment, comfort and barrier care come together for the whole family.</a:t>
            </a:r>
            <a:endParaRPr lang="en-ZA" dirty="0"/>
          </a:p>
        </p:txBody>
      </p:sp>
      <p:sp>
        <p:nvSpPr>
          <p:cNvPr id="4" name="Slide Number Placeholder 3"/>
          <p:cNvSpPr>
            <a:spLocks noGrp="1"/>
          </p:cNvSpPr>
          <p:nvPr>
            <p:ph type="sldNum" sz="quarter" idx="5"/>
          </p:nvPr>
        </p:nvSpPr>
        <p:spPr/>
        <p:txBody>
          <a:bodyPr/>
          <a:lstStyle/>
          <a:p>
            <a:fld id="{B4E7261F-0FA5-4F92-BADA-E59D9D51E705}" type="slidenum">
              <a:rPr lang="en-ZA" smtClean="0"/>
              <a:t>1</a:t>
            </a:fld>
            <a:endParaRPr lang="en-ZA"/>
          </a:p>
        </p:txBody>
      </p:sp>
    </p:spTree>
    <p:extLst>
      <p:ext uri="{BB962C8B-B14F-4D97-AF65-F5344CB8AC3E}">
        <p14:creationId xmlns:p14="http://schemas.microsoft.com/office/powerpoint/2010/main" val="1799044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115B7-4D79-7BC5-DBD2-7488727248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4FFCD-4176-8A67-8D74-B9B07F8CD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E53870-01FA-615A-BBB3-8E9031FE9E25}"/>
              </a:ext>
            </a:extLst>
          </p:cNvPr>
          <p:cNvSpPr>
            <a:spLocks noGrp="1"/>
          </p:cNvSpPr>
          <p:nvPr>
            <p:ph type="body" idx="1"/>
          </p:nvPr>
        </p:nvSpPr>
        <p:spPr/>
        <p:txBody>
          <a:bodyPr/>
          <a:lstStyle/>
          <a:p>
            <a:r>
              <a:rPr lang="en-GB" dirty="0"/>
              <a:t>Resque Rooibos Barrier Cream is positioned as a versatile body product designed for everyday life.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serves as a practical everyday ‘skin rescue’ solution for the whole family, helping to protect and comfort skin exposed to friction, weather, sweating, shaving, exercise, dehydration and frequent washing.”</a:t>
            </a:r>
          </a:p>
          <a:p>
            <a:endParaRPr lang="en-GB" dirty="0"/>
          </a:p>
          <a:p>
            <a:r>
              <a:rPr lang="en-GB" dirty="0"/>
              <a:t>It helps provide a comforting, protective waterproof layer that supports skin exposed to these challenges.</a:t>
            </a:r>
          </a:p>
          <a:p>
            <a:endParaRPr lang="en-GB" dirty="0"/>
          </a:p>
          <a:p>
            <a:r>
              <a:rPr lang="en-GB" dirty="0"/>
              <a:t>Its rich texture and barrier-supporting ingredients make it ideal as an all-round treatment cream that families can keep on hand for dry, compromised or overworked skin.</a:t>
            </a:r>
          </a:p>
          <a:p>
            <a:endParaRPr lang="en-ZA" dirty="0"/>
          </a:p>
        </p:txBody>
      </p:sp>
      <p:sp>
        <p:nvSpPr>
          <p:cNvPr id="4" name="Slide Number Placeholder 3">
            <a:extLst>
              <a:ext uri="{FF2B5EF4-FFF2-40B4-BE49-F238E27FC236}">
                <a16:creationId xmlns:a16="http://schemas.microsoft.com/office/drawing/2014/main" id="{9C5C7759-0CB6-3284-53B0-00854C6B2BD6}"/>
              </a:ext>
            </a:extLst>
          </p:cNvPr>
          <p:cNvSpPr>
            <a:spLocks noGrp="1"/>
          </p:cNvSpPr>
          <p:nvPr>
            <p:ph type="sldNum" sz="quarter" idx="5"/>
          </p:nvPr>
        </p:nvSpPr>
        <p:spPr/>
        <p:txBody>
          <a:bodyPr/>
          <a:lstStyle/>
          <a:p>
            <a:fld id="{B4E7261F-0FA5-4F92-BADA-E59D9D51E705}" type="slidenum">
              <a:rPr lang="en-ZA" smtClean="0"/>
              <a:t>2</a:t>
            </a:fld>
            <a:endParaRPr lang="en-ZA"/>
          </a:p>
        </p:txBody>
      </p:sp>
    </p:spTree>
    <p:extLst>
      <p:ext uri="{BB962C8B-B14F-4D97-AF65-F5344CB8AC3E}">
        <p14:creationId xmlns:p14="http://schemas.microsoft.com/office/powerpoint/2010/main" val="1974984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ingredient combination is central to the Resque Rooibos Barrier Cream story. Zinc is widely known for its protective and comforting properties, especially in formulas designed for compromised or stressed skin.</a:t>
            </a:r>
          </a:p>
          <a:p>
            <a:endParaRPr lang="en-GB" dirty="0"/>
          </a:p>
          <a:p>
            <a:r>
              <a:rPr lang="en-GB" dirty="0"/>
              <a:t>Castor oil is a deeply nourishing emollient that helps soften dry skin and improve smoothness. Lanolin is highly valued for its moisture-locking abilities, helping to create a long-lasting protective effect on the skin surface.</a:t>
            </a:r>
          </a:p>
          <a:p>
            <a:endParaRPr lang="en-GB" dirty="0"/>
          </a:p>
          <a:p>
            <a:r>
              <a:rPr lang="en-GB" dirty="0"/>
              <a:t>Together, these ingredients create a treatment-focused barrier cream that aligns with the nurturing and protective philosophy associated with the Annique Rooibos ranges.</a:t>
            </a:r>
          </a:p>
          <a:p>
            <a:endParaRPr lang="en-ZA" dirty="0"/>
          </a:p>
        </p:txBody>
      </p:sp>
      <p:sp>
        <p:nvSpPr>
          <p:cNvPr id="4" name="Slide Number Placeholder 3"/>
          <p:cNvSpPr>
            <a:spLocks noGrp="1"/>
          </p:cNvSpPr>
          <p:nvPr>
            <p:ph type="sldNum" sz="quarter" idx="5"/>
          </p:nvPr>
        </p:nvSpPr>
        <p:spPr/>
        <p:txBody>
          <a:bodyPr/>
          <a:lstStyle/>
          <a:p>
            <a:fld id="{B4E7261F-0FA5-4F92-BADA-E59D9D51E705}" type="slidenum">
              <a:rPr lang="en-ZA" smtClean="0"/>
              <a:t>3</a:t>
            </a:fld>
            <a:endParaRPr lang="en-ZA"/>
          </a:p>
        </p:txBody>
      </p:sp>
    </p:spTree>
    <p:extLst>
      <p:ext uri="{BB962C8B-B14F-4D97-AF65-F5344CB8AC3E}">
        <p14:creationId xmlns:p14="http://schemas.microsoft.com/office/powerpoint/2010/main" val="4207547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90CF5-D806-1E47-ACAC-6891A342E9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99D9C-B79D-D72A-7842-EF091CF701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D14604-FCA7-04DB-1F68-4A14D8AFCC57}"/>
              </a:ext>
            </a:extLst>
          </p:cNvPr>
          <p:cNvSpPr>
            <a:spLocks noGrp="1"/>
          </p:cNvSpPr>
          <p:nvPr>
            <p:ph type="body" idx="1"/>
          </p:nvPr>
        </p:nvSpPr>
        <p:spPr/>
        <p:txBody>
          <a:bodyPr/>
          <a:lstStyle/>
          <a:p>
            <a:r>
              <a:rPr lang="en-GB" dirty="0"/>
              <a:t>One of the key functions of Resque Rooibos Barrier Cream is helping to reinforce the skin’s protective barrier.</a:t>
            </a:r>
          </a:p>
          <a:p>
            <a:endParaRPr lang="en-GB" dirty="0"/>
          </a:p>
          <a:p>
            <a:r>
              <a:rPr lang="en-GB" dirty="0"/>
              <a:t>For runners, cyclists and active individuals, skin is constantly exposed to friction, perspiration and environmental stress. </a:t>
            </a:r>
          </a:p>
          <a:p>
            <a:endParaRPr lang="en-GB" dirty="0"/>
          </a:p>
          <a:p>
            <a:r>
              <a:rPr lang="en-GB" dirty="0"/>
              <a:t>Areas such as inner thighs, underarms, feet and around tight clothing can become uncomfortable due to rubbing and dryness.</a:t>
            </a:r>
          </a:p>
          <a:p>
            <a:endParaRPr lang="en-GB" dirty="0"/>
          </a:p>
          <a:p>
            <a:r>
              <a:rPr lang="en-GB" dirty="0"/>
              <a:t>Resque Rooibos Barrier Cream can be used as a protective body treatment to help comfort these areas and create a moisture-protective barrier on the skin surface. </a:t>
            </a:r>
          </a:p>
          <a:p>
            <a:endParaRPr lang="en-GB" dirty="0"/>
          </a:p>
          <a:p>
            <a:r>
              <a:rPr lang="en-GB" dirty="0"/>
              <a:t>The nourishing formula helps skin feel softer and more protected during and after physical activity.</a:t>
            </a:r>
          </a:p>
          <a:p>
            <a:endParaRPr lang="en-GB" dirty="0"/>
          </a:p>
          <a:p>
            <a:endParaRPr lang="en-ZA" dirty="0"/>
          </a:p>
        </p:txBody>
      </p:sp>
      <p:sp>
        <p:nvSpPr>
          <p:cNvPr id="4" name="Slide Number Placeholder 3">
            <a:extLst>
              <a:ext uri="{FF2B5EF4-FFF2-40B4-BE49-F238E27FC236}">
                <a16:creationId xmlns:a16="http://schemas.microsoft.com/office/drawing/2014/main" id="{A08D1FFE-B540-0A73-B95E-1FE468005FF8}"/>
              </a:ext>
            </a:extLst>
          </p:cNvPr>
          <p:cNvSpPr>
            <a:spLocks noGrp="1"/>
          </p:cNvSpPr>
          <p:nvPr>
            <p:ph type="sldNum" sz="quarter" idx="5"/>
          </p:nvPr>
        </p:nvSpPr>
        <p:spPr/>
        <p:txBody>
          <a:bodyPr/>
          <a:lstStyle/>
          <a:p>
            <a:fld id="{B4E7261F-0FA5-4F92-BADA-E59D9D51E705}" type="slidenum">
              <a:rPr lang="en-ZA" smtClean="0"/>
              <a:t>4</a:t>
            </a:fld>
            <a:endParaRPr lang="en-ZA"/>
          </a:p>
        </p:txBody>
      </p:sp>
    </p:spTree>
    <p:extLst>
      <p:ext uri="{BB962C8B-B14F-4D97-AF65-F5344CB8AC3E}">
        <p14:creationId xmlns:p14="http://schemas.microsoft.com/office/powerpoint/2010/main" val="4096824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3063D-3D91-1035-6D97-860630B5B1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06C7F-1928-9DB0-9A15-5E46EE3FE6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E3B34C-6863-B4E6-9B3C-61299D5D4047}"/>
              </a:ext>
            </a:extLst>
          </p:cNvPr>
          <p:cNvSpPr>
            <a:spLocks noGrp="1"/>
          </p:cNvSpPr>
          <p:nvPr>
            <p:ph type="body" idx="1"/>
          </p:nvPr>
        </p:nvSpPr>
        <p:spPr/>
        <p:txBody>
          <a:bodyPr/>
          <a:lstStyle/>
          <a:p>
            <a:r>
              <a:rPr lang="en-GB" dirty="0"/>
              <a:t>It works exceptionally well as a family body treatment product because of its versatility.</a:t>
            </a:r>
          </a:p>
          <a:p>
            <a:endParaRPr lang="en-GB" dirty="0"/>
          </a:p>
          <a:p>
            <a:r>
              <a:rPr lang="en-GB" dirty="0"/>
              <a:t>It can be used on dry hands caused by frequent washing, rough elbows, cracked heels, dry knees and areas prone to irritation from environmental exposure. </a:t>
            </a:r>
          </a:p>
          <a:p>
            <a:endParaRPr lang="en-GB" dirty="0"/>
          </a:p>
          <a:p>
            <a:r>
              <a:rPr lang="en-GB" dirty="0"/>
              <a:t>During colder months, skin often becomes drier and more sensitive, making barrier support especially important.</a:t>
            </a:r>
          </a:p>
          <a:p>
            <a:endParaRPr lang="en-GB" dirty="0"/>
          </a:p>
          <a:p>
            <a:endParaRPr lang="en-ZA" dirty="0"/>
          </a:p>
        </p:txBody>
      </p:sp>
      <p:sp>
        <p:nvSpPr>
          <p:cNvPr id="4" name="Slide Number Placeholder 3">
            <a:extLst>
              <a:ext uri="{FF2B5EF4-FFF2-40B4-BE49-F238E27FC236}">
                <a16:creationId xmlns:a16="http://schemas.microsoft.com/office/drawing/2014/main" id="{33E9E8A6-0A14-364A-3D4C-1B3C03D90C14}"/>
              </a:ext>
            </a:extLst>
          </p:cNvPr>
          <p:cNvSpPr>
            <a:spLocks noGrp="1"/>
          </p:cNvSpPr>
          <p:nvPr>
            <p:ph type="sldNum" sz="quarter" idx="5"/>
          </p:nvPr>
        </p:nvSpPr>
        <p:spPr/>
        <p:txBody>
          <a:bodyPr/>
          <a:lstStyle/>
          <a:p>
            <a:fld id="{B4E7261F-0FA5-4F92-BADA-E59D9D51E705}" type="slidenum">
              <a:rPr lang="en-ZA" smtClean="0"/>
              <a:t>5</a:t>
            </a:fld>
            <a:endParaRPr lang="en-ZA"/>
          </a:p>
        </p:txBody>
      </p:sp>
    </p:spTree>
    <p:extLst>
      <p:ext uri="{BB962C8B-B14F-4D97-AF65-F5344CB8AC3E}">
        <p14:creationId xmlns:p14="http://schemas.microsoft.com/office/powerpoint/2010/main" val="3827662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EFC9C-CB61-A9A9-512A-584301B9D2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698E4-A74D-CADB-85F2-4927B06F9B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A683E0-B897-93C6-F4B8-9878195C3244}"/>
              </a:ext>
            </a:extLst>
          </p:cNvPr>
          <p:cNvSpPr>
            <a:spLocks noGrp="1"/>
          </p:cNvSpPr>
          <p:nvPr>
            <p:ph type="body" idx="1"/>
          </p:nvPr>
        </p:nvSpPr>
        <p:spPr/>
        <p:txBody>
          <a:bodyPr/>
          <a:lstStyle/>
          <a:p>
            <a:r>
              <a:rPr lang="en-GB" dirty="0"/>
              <a:t>The protective nature of  this product also makes it useful for delicate skin areas that need extra comfort and barrier support.</a:t>
            </a:r>
          </a:p>
          <a:p>
            <a:endParaRPr lang="en-GB" dirty="0"/>
          </a:p>
          <a:p>
            <a:r>
              <a:rPr lang="en-GB" dirty="0"/>
              <a:t>Babies and young children often experience dryness or skin discomfort in areas exposed to moisture, rubbing or environmental irritation. The rich protective texture helps shield vulnerable skin while keeping it nourished and moisturised.</a:t>
            </a:r>
          </a:p>
          <a:p>
            <a:endParaRPr lang="en-GB" dirty="0"/>
          </a:p>
          <a:p>
            <a:r>
              <a:rPr lang="en-GB" dirty="0"/>
              <a:t>Parents are often drawn to products that feel comforting, protective and easy to use for the entire family. The cream’s barrier-supporting properties make it a practical addition to every family.</a:t>
            </a:r>
          </a:p>
          <a:p>
            <a:endParaRPr lang="en-ZA" dirty="0"/>
          </a:p>
        </p:txBody>
      </p:sp>
      <p:sp>
        <p:nvSpPr>
          <p:cNvPr id="4" name="Slide Number Placeholder 3">
            <a:extLst>
              <a:ext uri="{FF2B5EF4-FFF2-40B4-BE49-F238E27FC236}">
                <a16:creationId xmlns:a16="http://schemas.microsoft.com/office/drawing/2014/main" id="{622996CE-A58E-3868-71B7-9FFEA1AB897F}"/>
              </a:ext>
            </a:extLst>
          </p:cNvPr>
          <p:cNvSpPr>
            <a:spLocks noGrp="1"/>
          </p:cNvSpPr>
          <p:nvPr>
            <p:ph type="sldNum" sz="quarter" idx="5"/>
          </p:nvPr>
        </p:nvSpPr>
        <p:spPr/>
        <p:txBody>
          <a:bodyPr/>
          <a:lstStyle/>
          <a:p>
            <a:fld id="{B4E7261F-0FA5-4F92-BADA-E59D9D51E705}" type="slidenum">
              <a:rPr lang="en-ZA" smtClean="0"/>
              <a:t>6</a:t>
            </a:fld>
            <a:endParaRPr lang="en-ZA"/>
          </a:p>
        </p:txBody>
      </p:sp>
    </p:spTree>
    <p:extLst>
      <p:ext uri="{BB962C8B-B14F-4D97-AF65-F5344CB8AC3E}">
        <p14:creationId xmlns:p14="http://schemas.microsoft.com/office/powerpoint/2010/main" val="2292765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436A4-ADC5-7212-6A04-1094E03F70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133DF5-38E5-CAED-C0D9-2CBB2B5F7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59246-5D46-385D-ACE7-71968A2B7B3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Barrier Cream does not only have to be seen as a standalone product but can also be used as a “skin protection booster” within the broader body care routine.</a:t>
            </a:r>
          </a:p>
          <a:p>
            <a:endParaRPr lang="en-GB" dirty="0"/>
          </a:p>
          <a:p>
            <a:r>
              <a:rPr lang="en-GB" dirty="0"/>
              <a:t>It works exceptionally well when layered with other nourishing body products in the range, allowing consumers to customise their body care routine depending on their skin needs and lifestyle.</a:t>
            </a:r>
          </a:p>
          <a:p>
            <a:endParaRPr lang="en-GB" dirty="0"/>
          </a:p>
          <a:p>
            <a:r>
              <a:rPr lang="en-GB" dirty="0"/>
              <a:t>The recommended approach is to first apply a moisturising treatment cream such as the Resque Crème or the Rooibos &amp; Hemp Body Cream as the base layer. These products help nourish, soften and hydrate the skin over larger body areas.</a:t>
            </a:r>
          </a:p>
          <a:p>
            <a:endParaRPr lang="en-GB" dirty="0"/>
          </a:p>
          <a:p>
            <a:r>
              <a:rPr lang="en-GB" dirty="0"/>
              <a:t>Once the treatment cream has been absorbed, Resque Rooibos Barrier Cream can then be applied over areas that need extra protection or intensive care. This layering approach helps “seal in” moisture while creating an additional protective barrier over compromised or vulnerable areas.</a:t>
            </a:r>
          </a:p>
          <a:p>
            <a:endParaRPr lang="en-GB" dirty="0"/>
          </a:p>
        </p:txBody>
      </p:sp>
      <p:sp>
        <p:nvSpPr>
          <p:cNvPr id="4" name="Slide Number Placeholder 3">
            <a:extLst>
              <a:ext uri="{FF2B5EF4-FFF2-40B4-BE49-F238E27FC236}">
                <a16:creationId xmlns:a16="http://schemas.microsoft.com/office/drawing/2014/main" id="{91C429EB-1148-19F0-E42A-4414E052D9AE}"/>
              </a:ext>
            </a:extLst>
          </p:cNvPr>
          <p:cNvSpPr>
            <a:spLocks noGrp="1"/>
          </p:cNvSpPr>
          <p:nvPr>
            <p:ph type="sldNum" sz="quarter" idx="5"/>
          </p:nvPr>
        </p:nvSpPr>
        <p:spPr/>
        <p:txBody>
          <a:bodyPr/>
          <a:lstStyle/>
          <a:p>
            <a:fld id="{B4E7261F-0FA5-4F92-BADA-E59D9D51E705}" type="slidenum">
              <a:rPr lang="en-ZA" smtClean="0"/>
              <a:t>7</a:t>
            </a:fld>
            <a:endParaRPr lang="en-ZA"/>
          </a:p>
        </p:txBody>
      </p:sp>
    </p:spTree>
    <p:extLst>
      <p:ext uri="{BB962C8B-B14F-4D97-AF65-F5344CB8AC3E}">
        <p14:creationId xmlns:p14="http://schemas.microsoft.com/office/powerpoint/2010/main" val="318222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5E540-2254-5D98-611A-1DE57E7685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1F370-8E9B-367F-2C27-7C3A1B4A32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A67019-D6AF-E9BD-E498-5DBF12DBE430}"/>
              </a:ext>
            </a:extLst>
          </p:cNvPr>
          <p:cNvSpPr>
            <a:spLocks noGrp="1"/>
          </p:cNvSpPr>
          <p:nvPr>
            <p:ph type="body" idx="1"/>
          </p:nvPr>
        </p:nvSpPr>
        <p:spPr/>
        <p:txBody>
          <a:bodyPr/>
          <a:lstStyle/>
          <a:p>
            <a:r>
              <a:rPr lang="en-GB" dirty="0"/>
              <a:t>Now that we’ve explored how Resque Rooibos Barrier Cream can be used as a powerful booster with layering of other body treatment products, it’s important to understand how it differs from the Essense Barrier Repair Masque — because although both support barrier care, they serve very different treatment purposes</a:t>
            </a:r>
          </a:p>
          <a:p>
            <a:endParaRPr lang="en-GB" dirty="0"/>
          </a:p>
          <a:p>
            <a:r>
              <a:rPr lang="en-GB" dirty="0"/>
              <a:t>The easiest way to explain the difference is:</a:t>
            </a:r>
          </a:p>
          <a:p>
            <a:r>
              <a:rPr lang="en-GB" b="1" dirty="0"/>
              <a:t>Essense Barrier Repair Masque = Skin Recovery</a:t>
            </a:r>
            <a:r>
              <a:rPr lang="en-GB" dirty="0"/>
              <a:t> </a:t>
            </a:r>
          </a:p>
          <a:p>
            <a:r>
              <a:rPr lang="en-GB" b="1" dirty="0"/>
              <a:t>Resque Rooibos Barrier Cream = Skin Protection</a:t>
            </a:r>
            <a:r>
              <a:rPr lang="en-GB" dirty="0"/>
              <a:t> </a:t>
            </a:r>
          </a:p>
          <a:p>
            <a:endParaRPr lang="en-GB" b="1" dirty="0"/>
          </a:p>
          <a:p>
            <a:r>
              <a:rPr lang="en-GB" b="1" dirty="0"/>
              <a:t>Essense Barrier Repair Masque </a:t>
            </a:r>
            <a:r>
              <a:rPr lang="en-GB" dirty="0"/>
              <a:t>is primarily a facial treatment product designed to help restore and replenish compromised skin.</a:t>
            </a:r>
          </a:p>
          <a:p>
            <a:r>
              <a:rPr lang="en-GB" dirty="0"/>
              <a:t>It is focused on: Deep nourishment, Barrier recovery , Hydration support and Comforting sensitised or overworked skin </a:t>
            </a:r>
          </a:p>
          <a:p>
            <a:endParaRPr lang="en-GB" dirty="0"/>
          </a:p>
          <a:p>
            <a:r>
              <a:rPr lang="en-GB" dirty="0"/>
              <a:t>Its texture is designed to feel more treatment-focused and cosmetically elegant for facial use, allowing it to absorb into the skin while delivering nourishing barrier-support ingredients. </a:t>
            </a:r>
          </a:p>
          <a:p>
            <a:endParaRPr lang="en-GB" b="1" dirty="0"/>
          </a:p>
          <a:p>
            <a:r>
              <a:rPr lang="en-GB" b="1" dirty="0"/>
              <a:t>Resque Rooibos Barrier Cream </a:t>
            </a:r>
            <a:r>
              <a:rPr lang="en-GB" dirty="0"/>
              <a:t>is more of a protective body treatment product.</a:t>
            </a:r>
          </a:p>
          <a:p>
            <a:r>
              <a:rPr lang="en-GB" dirty="0"/>
              <a:t>Its purpose is to: Create a protective layer on the skin , Help reduce moisture loss , Comfort dry, rough or stressed areas , Shield vulnerable skin from friction and environmental stress </a:t>
            </a:r>
          </a:p>
          <a:p>
            <a:endParaRPr lang="en-GB" dirty="0"/>
          </a:p>
          <a:p>
            <a:r>
              <a:rPr lang="en-GB" dirty="0"/>
              <a:t>The texture is richer and more occlusive because the goal is protection rather than absorption alone.</a:t>
            </a:r>
          </a:p>
          <a:p>
            <a:endParaRPr lang="en-GB" dirty="0"/>
          </a:p>
          <a:p>
            <a:endParaRPr lang="en-ZA" dirty="0"/>
          </a:p>
        </p:txBody>
      </p:sp>
      <p:sp>
        <p:nvSpPr>
          <p:cNvPr id="4" name="Slide Number Placeholder 3">
            <a:extLst>
              <a:ext uri="{FF2B5EF4-FFF2-40B4-BE49-F238E27FC236}">
                <a16:creationId xmlns:a16="http://schemas.microsoft.com/office/drawing/2014/main" id="{799143DB-C3BF-80B1-599C-E9968A3D840B}"/>
              </a:ext>
            </a:extLst>
          </p:cNvPr>
          <p:cNvSpPr>
            <a:spLocks noGrp="1"/>
          </p:cNvSpPr>
          <p:nvPr>
            <p:ph type="sldNum" sz="quarter" idx="5"/>
          </p:nvPr>
        </p:nvSpPr>
        <p:spPr/>
        <p:txBody>
          <a:bodyPr/>
          <a:lstStyle/>
          <a:p>
            <a:fld id="{B4E7261F-0FA5-4F92-BADA-E59D9D51E705}" type="slidenum">
              <a:rPr lang="en-ZA" smtClean="0"/>
              <a:t>8</a:t>
            </a:fld>
            <a:endParaRPr lang="en-ZA"/>
          </a:p>
        </p:txBody>
      </p:sp>
    </p:spTree>
    <p:extLst>
      <p:ext uri="{BB962C8B-B14F-4D97-AF65-F5344CB8AC3E}">
        <p14:creationId xmlns:p14="http://schemas.microsoft.com/office/powerpoint/2010/main" val="26157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Resque Rooibos Barrier Cream is more than just another typical body care product — it is a practical, treatment-focused barrier cream designed for real everyday body care needs. Whether skin is exposed to friction, harsh weather, dryness, exercise, frequent washing or environmental stress, the cream helps to provide comforting protection and moisture support where the skin needs it most.</a:t>
            </a:r>
          </a:p>
          <a:p>
            <a:endParaRPr lang="en-GB" dirty="0"/>
          </a:p>
          <a:p>
            <a:r>
              <a:rPr lang="en-GB" dirty="0"/>
              <a:t>Resque Barrier Cream is the “protective shield” in the body care routine — helping skin feel comforted, supported and protected every day</a:t>
            </a:r>
          </a:p>
          <a:p>
            <a:endParaRPr lang="en-ZA" dirty="0"/>
          </a:p>
        </p:txBody>
      </p:sp>
      <p:sp>
        <p:nvSpPr>
          <p:cNvPr id="4" name="Slide Number Placeholder 3"/>
          <p:cNvSpPr>
            <a:spLocks noGrp="1"/>
          </p:cNvSpPr>
          <p:nvPr>
            <p:ph type="sldNum" sz="quarter" idx="5"/>
          </p:nvPr>
        </p:nvSpPr>
        <p:spPr/>
        <p:txBody>
          <a:bodyPr/>
          <a:lstStyle/>
          <a:p>
            <a:fld id="{B4E7261F-0FA5-4F92-BADA-E59D9D51E705}" type="slidenum">
              <a:rPr lang="en-ZA" smtClean="0"/>
              <a:t>9</a:t>
            </a:fld>
            <a:endParaRPr lang="en-ZA"/>
          </a:p>
        </p:txBody>
      </p:sp>
    </p:spTree>
    <p:extLst>
      <p:ext uri="{BB962C8B-B14F-4D97-AF65-F5344CB8AC3E}">
        <p14:creationId xmlns:p14="http://schemas.microsoft.com/office/powerpoint/2010/main" val="322795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jpe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11A14"/>
        </a:solidFill>
        <a:effectLst/>
      </p:bgPr>
    </p:bg>
    <p:spTree>
      <p:nvGrpSpPr>
        <p:cNvPr id="1" name="">
          <a:extLst>
            <a:ext uri="{FF2B5EF4-FFF2-40B4-BE49-F238E27FC236}">
              <a16:creationId xmlns:a16="http://schemas.microsoft.com/office/drawing/2014/main" id="{262BB117-EFF0-3A06-B9F3-8A3A3582596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0CCAA32-9E6E-A6BF-7FEF-F729FEF5157E}"/>
              </a:ext>
            </a:extLst>
          </p:cNvPr>
          <p:cNvGrpSpPr/>
          <p:nvPr/>
        </p:nvGrpSpPr>
        <p:grpSpPr>
          <a:xfrm>
            <a:off x="4856203" y="3723798"/>
            <a:ext cx="8575590" cy="2043376"/>
            <a:chOff x="1357874" y="19503"/>
            <a:chExt cx="11434120" cy="2724502"/>
          </a:xfrm>
        </p:grpSpPr>
        <p:sp>
          <p:nvSpPr>
            <p:cNvPr id="3" name="AutoShape 3">
              <a:extLst>
                <a:ext uri="{FF2B5EF4-FFF2-40B4-BE49-F238E27FC236}">
                  <a16:creationId xmlns:a16="http://schemas.microsoft.com/office/drawing/2014/main" id="{46F46C8B-BCB2-9C41-860D-E788BD7A5E21}"/>
                </a:ext>
              </a:extLst>
            </p:cNvPr>
            <p:cNvSpPr/>
            <p:nvPr/>
          </p:nvSpPr>
          <p:spPr>
            <a:xfrm>
              <a:off x="1738828" y="19503"/>
              <a:ext cx="10672212" cy="13002"/>
            </a:xfrm>
            <a:prstGeom prst="line">
              <a:avLst/>
            </a:prstGeom>
            <a:ln w="39006" cap="flat">
              <a:solidFill>
                <a:srgbClr val="FAF7FA"/>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a:extLst>
                <a:ext uri="{FF2B5EF4-FFF2-40B4-BE49-F238E27FC236}">
                  <a16:creationId xmlns:a16="http://schemas.microsoft.com/office/drawing/2014/main" id="{F73DEC71-1A05-BA90-F722-32AC1E2F7113}"/>
                </a:ext>
              </a:extLst>
            </p:cNvPr>
            <p:cNvSpPr/>
            <p:nvPr/>
          </p:nvSpPr>
          <p:spPr>
            <a:xfrm>
              <a:off x="1738827" y="2744005"/>
              <a:ext cx="10672212" cy="0"/>
            </a:xfrm>
            <a:prstGeom prst="line">
              <a:avLst/>
            </a:prstGeom>
            <a:ln w="39006" cap="flat">
              <a:solidFill>
                <a:srgbClr val="FAF7FA"/>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99900D0B-1B7E-C364-ACA1-587D80935E4C}"/>
                </a:ext>
              </a:extLst>
            </p:cNvPr>
            <p:cNvSpPr txBox="1"/>
            <p:nvPr/>
          </p:nvSpPr>
          <p:spPr>
            <a:xfrm>
              <a:off x="1357874" y="484048"/>
              <a:ext cx="11434120" cy="1606680"/>
            </a:xfrm>
            <a:prstGeom prst="rect">
              <a:avLst/>
            </a:prstGeom>
          </p:spPr>
          <p:txBody>
            <a:bodyPr wrap="square" lIns="0" tIns="0" rIns="0" bIns="0" rtlCol="0" anchor="t">
              <a:spAutoFit/>
            </a:bodyPr>
            <a:lstStyle/>
            <a:p>
              <a:pPr marL="0" marR="0" lvl="0" indent="0" algn="ctr" defTabSz="914400" rtl="0" eaLnBrk="1" fontAlgn="auto" latinLnBrk="0" hangingPunct="1">
                <a:lnSpc>
                  <a:spcPts val="10284"/>
                </a:lnSpc>
                <a:spcBef>
                  <a:spcPts val="0"/>
                </a:spcBef>
                <a:spcAft>
                  <a:spcPts val="0"/>
                </a:spcAft>
                <a:buClrTx/>
                <a:buSzTx/>
                <a:buFontTx/>
                <a:buNone/>
                <a:tabLst/>
                <a:defRPr/>
              </a:pPr>
              <a:r>
                <a:rPr lang="en-US" sz="7345" b="1" dirty="0">
                  <a:solidFill>
                    <a:srgbClr val="FAF7FA"/>
                  </a:solidFill>
                  <a:latin typeface="BentonModDisp 1 Bold"/>
                  <a:ea typeface="BentonModDisp 1 Bold"/>
                  <a:cs typeface="BentonModDisp 1 Bold"/>
                  <a:sym typeface="BentonModDisp 1 Bold"/>
                </a:rPr>
                <a:t>PRODUCT LAUNCH</a:t>
              </a:r>
            </a:p>
          </p:txBody>
        </p:sp>
      </p:grpSp>
      <p:sp>
        <p:nvSpPr>
          <p:cNvPr id="9" name="Freeform 9">
            <a:extLst>
              <a:ext uri="{FF2B5EF4-FFF2-40B4-BE49-F238E27FC236}">
                <a16:creationId xmlns:a16="http://schemas.microsoft.com/office/drawing/2014/main" id="{B2A2CB7E-939B-06A3-2FA7-620CEB266043}"/>
              </a:ext>
            </a:extLst>
          </p:cNvPr>
          <p:cNvSpPr/>
          <p:nvPr/>
        </p:nvSpPr>
        <p:spPr>
          <a:xfrm>
            <a:off x="6381844" y="843588"/>
            <a:ext cx="5524311" cy="1730793"/>
          </a:xfrm>
          <a:custGeom>
            <a:avLst/>
            <a:gdLst/>
            <a:ahLst/>
            <a:cxnLst/>
            <a:rect l="l" t="t" r="r" b="b"/>
            <a:pathLst>
              <a:path w="5524311" h="1730793">
                <a:moveTo>
                  <a:pt x="0" y="0"/>
                </a:moveTo>
                <a:lnTo>
                  <a:pt x="5524310" y="0"/>
                </a:lnTo>
                <a:lnTo>
                  <a:pt x="5524310" y="1730793"/>
                </a:lnTo>
                <a:lnTo>
                  <a:pt x="0" y="173079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5">
            <a:extLst>
              <a:ext uri="{FF2B5EF4-FFF2-40B4-BE49-F238E27FC236}">
                <a16:creationId xmlns:a16="http://schemas.microsoft.com/office/drawing/2014/main" id="{299B49B3-7BD7-D9C4-7091-1C3BD3657B4F}"/>
              </a:ext>
            </a:extLst>
          </p:cNvPr>
          <p:cNvSpPr txBox="1"/>
          <p:nvPr/>
        </p:nvSpPr>
        <p:spPr>
          <a:xfrm>
            <a:off x="1999157" y="6257132"/>
            <a:ext cx="14289680" cy="1165832"/>
          </a:xfrm>
          <a:prstGeom prst="rect">
            <a:avLst/>
          </a:prstGeom>
        </p:spPr>
        <p:txBody>
          <a:bodyPr wrap="square" lIns="0" tIns="0" rIns="0" bIns="0" rtlCol="0" anchor="t">
            <a:spAutoFit/>
          </a:bodyPr>
          <a:lstStyle/>
          <a:p>
            <a:pPr marL="0" marR="0" lvl="0" indent="0" algn="ctr" defTabSz="914400" rtl="0" eaLnBrk="1" fontAlgn="auto" latinLnBrk="0" hangingPunct="1">
              <a:lnSpc>
                <a:spcPts val="10284"/>
              </a:lnSpc>
              <a:spcBef>
                <a:spcPts val="0"/>
              </a:spcBef>
              <a:spcAft>
                <a:spcPts val="0"/>
              </a:spcAft>
              <a:buClrTx/>
              <a:buSzTx/>
              <a:buFontTx/>
              <a:buNone/>
              <a:tabLst/>
              <a:defRPr/>
            </a:pPr>
            <a:r>
              <a:rPr lang="en-US" sz="6000" b="1" dirty="0">
                <a:solidFill>
                  <a:srgbClr val="FAF7FA"/>
                </a:solidFill>
                <a:latin typeface="Helvetica" pitchFamily="2" charset="0"/>
                <a:ea typeface="BentonModDisp 1 Bold"/>
                <a:cs typeface="BentonModDisp 1 Bold"/>
                <a:sym typeface="BentonModDisp 1 Bold"/>
              </a:rPr>
              <a:t>Resque Rooibos Barrier Cream 50ml</a:t>
            </a:r>
          </a:p>
        </p:txBody>
      </p:sp>
    </p:spTree>
    <p:extLst>
      <p:ext uri="{BB962C8B-B14F-4D97-AF65-F5344CB8AC3E}">
        <p14:creationId xmlns:p14="http://schemas.microsoft.com/office/powerpoint/2010/main" val="4049091084"/>
      </p:ext>
    </p:extLst>
  </p:cSld>
  <p:clrMapOvr>
    <a:masterClrMapping/>
  </p:clrMapOvr>
  <mc:AlternateContent xmlns:mc="http://schemas.openxmlformats.org/markup-compatibility/2006" xmlns:p14="http://schemas.microsoft.com/office/powerpoint/2010/main">
    <mc:Choice Requires="p14">
      <p:transition spd="slow" p14:dur="2000" advTm="14656"/>
    </mc:Choice>
    <mc:Fallback xmlns="">
      <p:transition spd="slow" advTm="1465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D9DA0-E5F5-11BA-C0AC-60BAA9866C5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BA76570-2E66-CC34-FB39-28F3F1BC42DE}"/>
              </a:ext>
            </a:extLst>
          </p:cNvPr>
          <p:cNvPicPr>
            <a:picLocks noChangeAspect="1"/>
          </p:cNvPicPr>
          <p:nvPr/>
        </p:nvPicPr>
        <p:blipFill>
          <a:blip r:embed="rId3">
            <a:extLst>
              <a:ext uri="{28A0092B-C50C-407E-A947-70E740481C1C}">
                <a14:useLocalDpi xmlns:a14="http://schemas.microsoft.com/office/drawing/2010/main" val="0"/>
              </a:ext>
            </a:extLst>
          </a:blip>
          <a:srcRect t="7717" b="8939"/>
          <a:stretch>
            <a:fillRect/>
          </a:stretch>
        </p:blipFill>
        <p:spPr>
          <a:xfrm>
            <a:off x="1" y="0"/>
            <a:ext cx="18514114" cy="10287000"/>
          </a:xfrm>
          <a:prstGeom prst="rect">
            <a:avLst/>
          </a:prstGeom>
        </p:spPr>
      </p:pic>
      <p:sp>
        <p:nvSpPr>
          <p:cNvPr id="14" name="Rectangle 13">
            <a:extLst>
              <a:ext uri="{FF2B5EF4-FFF2-40B4-BE49-F238E27FC236}">
                <a16:creationId xmlns:a16="http://schemas.microsoft.com/office/drawing/2014/main" id="{3EB8216D-0EDA-2506-212A-2D978FBC0041}"/>
              </a:ext>
            </a:extLst>
          </p:cNvPr>
          <p:cNvSpPr/>
          <p:nvPr/>
        </p:nvSpPr>
        <p:spPr>
          <a:xfrm>
            <a:off x="755954" y="1040021"/>
            <a:ext cx="6939431" cy="2677656"/>
          </a:xfrm>
          <a:prstGeom prst="rect">
            <a:avLst/>
          </a:prstGeom>
          <a:noFill/>
        </p:spPr>
        <p:txBody>
          <a:bodyPr wrap="square" lIns="91440" tIns="45720" rIns="91440" bIns="45720">
            <a:spAutoFit/>
          </a:bodyPr>
          <a:lstStyle/>
          <a:p>
            <a:r>
              <a:rPr lang="en-US" sz="6000" b="1" dirty="0">
                <a:ln w="0">
                  <a:noFill/>
                </a:ln>
                <a:solidFill>
                  <a:srgbClr val="35573A"/>
                </a:solidFill>
                <a:latin typeface="BentonModDisp 1 Bold" panose="020B0604020202020204" charset="0"/>
              </a:rPr>
              <a:t>RESQUE ROOIBOS BARRIER CREAM </a:t>
            </a:r>
          </a:p>
          <a:p>
            <a:r>
              <a:rPr lang="en-US" sz="4800" b="1" dirty="0">
                <a:ln w="0">
                  <a:noFill/>
                </a:ln>
                <a:solidFill>
                  <a:srgbClr val="35573A"/>
                </a:solidFill>
                <a:latin typeface="Helvetica" pitchFamily="2" charset="0"/>
              </a:rPr>
              <a:t>50ml</a:t>
            </a:r>
          </a:p>
        </p:txBody>
      </p:sp>
      <p:pic>
        <p:nvPicPr>
          <p:cNvPr id="24" name="Picture 23">
            <a:extLst>
              <a:ext uri="{FF2B5EF4-FFF2-40B4-BE49-F238E27FC236}">
                <a16:creationId xmlns:a16="http://schemas.microsoft.com/office/drawing/2014/main" id="{A27F0BDF-935A-A203-62FF-6CFC4EC71F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0863" y="473315"/>
            <a:ext cx="2677656" cy="2677656"/>
          </a:xfrm>
          <a:prstGeom prst="rect">
            <a:avLst/>
          </a:prstGeom>
        </p:spPr>
      </p:pic>
      <p:pic>
        <p:nvPicPr>
          <p:cNvPr id="5" name="Picture 4">
            <a:extLst>
              <a:ext uri="{FF2B5EF4-FFF2-40B4-BE49-F238E27FC236}">
                <a16:creationId xmlns:a16="http://schemas.microsoft.com/office/drawing/2014/main" id="{C6A1EBC7-CFF2-D183-01F4-41485CC8E9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5208" y="636103"/>
            <a:ext cx="5603488" cy="10479383"/>
          </a:xfrm>
          <a:prstGeom prst="rect">
            <a:avLst/>
          </a:prstGeom>
        </p:spPr>
      </p:pic>
      <p:pic>
        <p:nvPicPr>
          <p:cNvPr id="10" name="Picture 9">
            <a:extLst>
              <a:ext uri="{FF2B5EF4-FFF2-40B4-BE49-F238E27FC236}">
                <a16:creationId xmlns:a16="http://schemas.microsoft.com/office/drawing/2014/main" id="{1C0F0769-342A-C44E-66A9-F4467BF215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226" y="9108216"/>
            <a:ext cx="2519149" cy="786096"/>
          </a:xfrm>
          <a:prstGeom prst="rect">
            <a:avLst/>
          </a:prstGeom>
        </p:spPr>
      </p:pic>
      <p:sp>
        <p:nvSpPr>
          <p:cNvPr id="13" name="Rectangle 2">
            <a:extLst>
              <a:ext uri="{FF2B5EF4-FFF2-40B4-BE49-F238E27FC236}">
                <a16:creationId xmlns:a16="http://schemas.microsoft.com/office/drawing/2014/main" id="{C40470D9-3D85-F83A-BA73-E03AEBF00F6B}"/>
              </a:ext>
            </a:extLst>
          </p:cNvPr>
          <p:cNvSpPr>
            <a:spLocks noChangeArrowheads="1"/>
          </p:cNvSpPr>
          <p:nvPr/>
        </p:nvSpPr>
        <p:spPr bwMode="auto">
          <a:xfrm>
            <a:off x="1192533" y="3979135"/>
            <a:ext cx="9195146"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3800" b="0" i="0" u="none" strike="noStrike" cap="none" normalizeH="0" baseline="0" dirty="0">
                <a:ln>
                  <a:noFill/>
                </a:ln>
                <a:solidFill>
                  <a:srgbClr val="35573A"/>
                </a:solidFill>
                <a:effectLst/>
                <a:latin typeface="Helvetica" pitchFamily="2" charset="0"/>
              </a:rPr>
              <a:t>Multi-purpose body treatment cream </a:t>
            </a:r>
          </a:p>
          <a:p>
            <a:pPr marL="0" marR="0" lvl="0" indent="0" algn="l" defTabSz="914400" rtl="0" eaLnBrk="0" fontAlgn="base" latinLnBrk="0" hangingPunct="0">
              <a:lnSpc>
                <a:spcPct val="100000"/>
              </a:lnSpc>
              <a:spcBef>
                <a:spcPct val="0"/>
              </a:spcBef>
              <a:spcAft>
                <a:spcPct val="0"/>
              </a:spcAft>
              <a:buClrTx/>
              <a:buSzTx/>
              <a:tabLst/>
            </a:pPr>
            <a:r>
              <a:rPr kumimoji="0" lang="en-US" altLang="en-US" sz="3800" b="0" i="0" u="none" strike="noStrike" cap="none" normalizeH="0" baseline="0" dirty="0">
                <a:ln>
                  <a:noFill/>
                </a:ln>
                <a:solidFill>
                  <a:srgbClr val="35573A"/>
                </a:solidFill>
                <a:effectLst/>
                <a:latin typeface="Helvetica" pitchFamily="2" charset="0"/>
              </a:rPr>
              <a:t>Protective care for everyday skin stress </a:t>
            </a:r>
          </a:p>
          <a:p>
            <a:pPr marL="0" marR="0" lvl="0" indent="0" algn="l" defTabSz="914400" rtl="0" eaLnBrk="0" fontAlgn="base" latinLnBrk="0" hangingPunct="0">
              <a:lnSpc>
                <a:spcPct val="100000"/>
              </a:lnSpc>
              <a:spcBef>
                <a:spcPct val="0"/>
              </a:spcBef>
              <a:spcAft>
                <a:spcPct val="0"/>
              </a:spcAft>
              <a:buClrTx/>
              <a:buSzTx/>
              <a:tabLst/>
            </a:pPr>
            <a:r>
              <a:rPr kumimoji="0" lang="en-US" altLang="en-US" sz="3800" b="0" i="0" u="none" strike="noStrike" cap="none" normalizeH="0" baseline="0" dirty="0">
                <a:ln>
                  <a:noFill/>
                </a:ln>
                <a:solidFill>
                  <a:srgbClr val="35573A"/>
                </a:solidFill>
                <a:effectLst/>
                <a:latin typeface="Helvetica" pitchFamily="2" charset="0"/>
              </a:rPr>
              <a:t>Helps comfort dry, rough and chafed skin </a:t>
            </a:r>
          </a:p>
          <a:p>
            <a:pPr marL="0" marR="0" lvl="0" indent="0" algn="l" defTabSz="914400" rtl="0" eaLnBrk="0" fontAlgn="base" latinLnBrk="0" hangingPunct="0">
              <a:lnSpc>
                <a:spcPct val="100000"/>
              </a:lnSpc>
              <a:spcBef>
                <a:spcPct val="0"/>
              </a:spcBef>
              <a:spcAft>
                <a:spcPct val="0"/>
              </a:spcAft>
              <a:buClrTx/>
              <a:buSzTx/>
              <a:tabLst/>
            </a:pPr>
            <a:r>
              <a:rPr kumimoji="0" lang="en-US" altLang="en-US" sz="3800" b="0" i="0" u="none" strike="noStrike" cap="none" normalizeH="0" baseline="0" dirty="0">
                <a:ln>
                  <a:noFill/>
                </a:ln>
                <a:solidFill>
                  <a:srgbClr val="35573A"/>
                </a:solidFill>
                <a:effectLst/>
                <a:latin typeface="Helvetica" pitchFamily="2" charset="0"/>
              </a:rPr>
              <a:t>Ideal for active lifestyles and family use </a:t>
            </a:r>
          </a:p>
          <a:p>
            <a:pPr marL="0" marR="0" lvl="0" indent="0" algn="l" defTabSz="914400" rtl="0" eaLnBrk="0" fontAlgn="base" latinLnBrk="0" hangingPunct="0">
              <a:lnSpc>
                <a:spcPct val="100000"/>
              </a:lnSpc>
              <a:spcBef>
                <a:spcPct val="0"/>
              </a:spcBef>
              <a:spcAft>
                <a:spcPct val="0"/>
              </a:spcAft>
              <a:buClrTx/>
              <a:buSzTx/>
              <a:tabLst/>
            </a:pPr>
            <a:r>
              <a:rPr kumimoji="0" lang="en-US" altLang="en-US" sz="3800" b="0" i="0" u="none" strike="noStrike" cap="none" normalizeH="0" baseline="0" dirty="0">
                <a:ln>
                  <a:noFill/>
                </a:ln>
                <a:solidFill>
                  <a:srgbClr val="35573A"/>
                </a:solidFill>
                <a:effectLst/>
                <a:latin typeface="Helvetica" pitchFamily="2" charset="0"/>
              </a:rPr>
              <a:t>Rich barrier-supporting protection </a:t>
            </a:r>
          </a:p>
        </p:txBody>
      </p:sp>
      <p:pic>
        <p:nvPicPr>
          <p:cNvPr id="23" name="Picture 22">
            <a:extLst>
              <a:ext uri="{FF2B5EF4-FFF2-40B4-BE49-F238E27FC236}">
                <a16:creationId xmlns:a16="http://schemas.microsoft.com/office/drawing/2014/main" id="{A6D4FAA1-53CE-E701-F9C1-B95B2AB8E5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154007" flipH="1">
            <a:off x="806545" y="3980540"/>
            <a:ext cx="418376" cy="560802"/>
          </a:xfrm>
          <a:prstGeom prst="rect">
            <a:avLst/>
          </a:prstGeom>
        </p:spPr>
      </p:pic>
      <p:pic>
        <p:nvPicPr>
          <p:cNvPr id="25" name="Picture 24">
            <a:extLst>
              <a:ext uri="{FF2B5EF4-FFF2-40B4-BE49-F238E27FC236}">
                <a16:creationId xmlns:a16="http://schemas.microsoft.com/office/drawing/2014/main" id="{EFF58163-4F49-969A-7A0D-AD9134535F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154007" flipH="1">
            <a:off x="805895" y="5204476"/>
            <a:ext cx="418376" cy="560802"/>
          </a:xfrm>
          <a:prstGeom prst="rect">
            <a:avLst/>
          </a:prstGeom>
        </p:spPr>
      </p:pic>
      <p:pic>
        <p:nvPicPr>
          <p:cNvPr id="26" name="Picture 25">
            <a:extLst>
              <a:ext uri="{FF2B5EF4-FFF2-40B4-BE49-F238E27FC236}">
                <a16:creationId xmlns:a16="http://schemas.microsoft.com/office/drawing/2014/main" id="{46139C15-8F8A-C54E-939C-88DEDC244A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154007" flipH="1">
            <a:off x="818596" y="5726608"/>
            <a:ext cx="418376" cy="560802"/>
          </a:xfrm>
          <a:prstGeom prst="rect">
            <a:avLst/>
          </a:prstGeom>
        </p:spPr>
      </p:pic>
      <p:pic>
        <p:nvPicPr>
          <p:cNvPr id="27" name="Picture 26">
            <a:extLst>
              <a:ext uri="{FF2B5EF4-FFF2-40B4-BE49-F238E27FC236}">
                <a16:creationId xmlns:a16="http://schemas.microsoft.com/office/drawing/2014/main" id="{257AB17C-6715-3A3E-DB8C-7A3376973D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154007" flipH="1">
            <a:off x="805896" y="6303338"/>
            <a:ext cx="418376" cy="560802"/>
          </a:xfrm>
          <a:prstGeom prst="rect">
            <a:avLst/>
          </a:prstGeom>
        </p:spPr>
      </p:pic>
      <p:pic>
        <p:nvPicPr>
          <p:cNvPr id="28" name="Picture 27">
            <a:extLst>
              <a:ext uri="{FF2B5EF4-FFF2-40B4-BE49-F238E27FC236}">
                <a16:creationId xmlns:a16="http://schemas.microsoft.com/office/drawing/2014/main" id="{80B3D980-63D7-F92A-D9E9-7FAAD3A423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154007" flipH="1">
            <a:off x="805895" y="4564147"/>
            <a:ext cx="418376" cy="560802"/>
          </a:xfrm>
          <a:prstGeom prst="rect">
            <a:avLst/>
          </a:prstGeom>
        </p:spPr>
      </p:pic>
    </p:spTree>
    <p:extLst>
      <p:ext uri="{BB962C8B-B14F-4D97-AF65-F5344CB8AC3E}">
        <p14:creationId xmlns:p14="http://schemas.microsoft.com/office/powerpoint/2010/main" val="1754351017"/>
      </p:ext>
    </p:extLst>
  </p:cSld>
  <p:clrMapOvr>
    <a:masterClrMapping/>
  </p:clrMapOvr>
  <mc:AlternateContent xmlns:mc="http://schemas.openxmlformats.org/markup-compatibility/2006" xmlns:p14="http://schemas.microsoft.com/office/powerpoint/2010/main">
    <mc:Choice Requires="p14">
      <p:transition spd="slow" p14:dur="2000" advTm="46962"/>
    </mc:Choice>
    <mc:Fallback xmlns="">
      <p:transition spd="slow" advTm="4696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15654-33ED-8436-20F6-E65CEB7176CC}"/>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B7097B37-59C4-6762-85DD-9A142B47B043}"/>
              </a:ext>
            </a:extLst>
          </p:cNvPr>
          <p:cNvPicPr>
            <a:picLocks noChangeAspect="1"/>
          </p:cNvPicPr>
          <p:nvPr/>
        </p:nvPicPr>
        <p:blipFill>
          <a:blip r:embed="rId3">
            <a:extLst>
              <a:ext uri="{28A0092B-C50C-407E-A947-70E740481C1C}">
                <a14:useLocalDpi xmlns:a14="http://schemas.microsoft.com/office/drawing/2010/main" val="0"/>
              </a:ext>
            </a:extLst>
          </a:blip>
          <a:srcRect l="19251" t="4059" b="15234"/>
          <a:stretch>
            <a:fillRect/>
          </a:stretch>
        </p:blipFill>
        <p:spPr>
          <a:xfrm>
            <a:off x="-36513" y="-15763"/>
            <a:ext cx="18288001" cy="10287001"/>
          </a:xfrm>
          <a:prstGeom prst="rect">
            <a:avLst/>
          </a:prstGeom>
        </p:spPr>
      </p:pic>
      <p:sp>
        <p:nvSpPr>
          <p:cNvPr id="4" name="Rectangle 3">
            <a:extLst>
              <a:ext uri="{FF2B5EF4-FFF2-40B4-BE49-F238E27FC236}">
                <a16:creationId xmlns:a16="http://schemas.microsoft.com/office/drawing/2014/main" id="{FFFED218-B51C-EDBE-663D-D8F37FACCEF9}"/>
              </a:ext>
            </a:extLst>
          </p:cNvPr>
          <p:cNvSpPr/>
          <p:nvPr/>
        </p:nvSpPr>
        <p:spPr>
          <a:xfrm>
            <a:off x="11930298" y="1989017"/>
            <a:ext cx="6026626" cy="4524315"/>
          </a:xfrm>
          <a:prstGeom prst="rect">
            <a:avLst/>
          </a:prstGeom>
          <a:noFill/>
        </p:spPr>
        <p:txBody>
          <a:bodyPr wrap="square" lIns="91440" tIns="45720" rIns="91440" bIns="45720">
            <a:spAutoFit/>
          </a:bodyPr>
          <a:lstStyle/>
          <a:p>
            <a:r>
              <a:rPr lang="en-ZA" sz="3600" b="1" dirty="0">
                <a:solidFill>
                  <a:srgbClr val="35573A"/>
                </a:solidFill>
                <a:latin typeface="Helvetica" pitchFamily="2" charset="0"/>
              </a:rPr>
              <a:t>Zinc</a:t>
            </a:r>
            <a:r>
              <a:rPr lang="en-ZA" sz="3600" dirty="0">
                <a:solidFill>
                  <a:srgbClr val="35573A"/>
                </a:solidFill>
                <a:latin typeface="Helvetica" pitchFamily="2" charset="0"/>
              </a:rPr>
              <a:t> helps support skin protection</a:t>
            </a:r>
          </a:p>
          <a:p>
            <a:r>
              <a:rPr lang="en-GB" sz="3600" b="1" dirty="0">
                <a:solidFill>
                  <a:srgbClr val="35573A"/>
                </a:solidFill>
                <a:latin typeface="Helvetica" pitchFamily="2" charset="0"/>
              </a:rPr>
              <a:t>Castor oil </a:t>
            </a:r>
            <a:r>
              <a:rPr lang="en-GB" sz="3600" dirty="0">
                <a:solidFill>
                  <a:srgbClr val="35573A"/>
                </a:solidFill>
                <a:latin typeface="Helvetica" pitchFamily="2" charset="0"/>
              </a:rPr>
              <a:t>nourishes and softens</a:t>
            </a:r>
          </a:p>
          <a:p>
            <a:r>
              <a:rPr lang="en-ZA" sz="3600" b="1" dirty="0">
                <a:solidFill>
                  <a:srgbClr val="35573A"/>
                </a:solidFill>
                <a:latin typeface="Helvetica" pitchFamily="2" charset="0"/>
              </a:rPr>
              <a:t>Lanolin</a:t>
            </a:r>
            <a:r>
              <a:rPr lang="en-ZA" sz="3600" dirty="0">
                <a:solidFill>
                  <a:srgbClr val="35573A"/>
                </a:solidFill>
                <a:latin typeface="Helvetica" pitchFamily="2" charset="0"/>
              </a:rPr>
              <a:t> helps lock in moisture</a:t>
            </a:r>
          </a:p>
          <a:p>
            <a:r>
              <a:rPr lang="en-ZA" sz="3600" b="1" dirty="0">
                <a:solidFill>
                  <a:srgbClr val="35573A"/>
                </a:solidFill>
                <a:latin typeface="Helvetica" pitchFamily="2" charset="0"/>
              </a:rPr>
              <a:t>Rooibos </a:t>
            </a:r>
            <a:r>
              <a:rPr lang="en-ZA" sz="3600" dirty="0">
                <a:solidFill>
                  <a:srgbClr val="35573A"/>
                </a:solidFill>
                <a:latin typeface="Helvetica" pitchFamily="2" charset="0"/>
              </a:rPr>
              <a:t>soothes stressed skin</a:t>
            </a:r>
          </a:p>
        </p:txBody>
      </p:sp>
      <p:pic>
        <p:nvPicPr>
          <p:cNvPr id="20" name="Picture 19">
            <a:extLst>
              <a:ext uri="{FF2B5EF4-FFF2-40B4-BE49-F238E27FC236}">
                <a16:creationId xmlns:a16="http://schemas.microsoft.com/office/drawing/2014/main" id="{FF1B88EE-F216-2D43-1667-B128DD8A6B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226" y="9108216"/>
            <a:ext cx="2519149" cy="786096"/>
          </a:xfrm>
          <a:prstGeom prst="rect">
            <a:avLst/>
          </a:prstGeom>
        </p:spPr>
      </p:pic>
      <p:sp>
        <p:nvSpPr>
          <p:cNvPr id="30" name="Rectangle 29">
            <a:extLst>
              <a:ext uri="{FF2B5EF4-FFF2-40B4-BE49-F238E27FC236}">
                <a16:creationId xmlns:a16="http://schemas.microsoft.com/office/drawing/2014/main" id="{AAF51D7D-A46F-3FC0-11E7-3C0B97E1C1FF}"/>
              </a:ext>
            </a:extLst>
          </p:cNvPr>
          <p:cNvSpPr/>
          <p:nvPr/>
        </p:nvSpPr>
        <p:spPr>
          <a:xfrm>
            <a:off x="11517704" y="912273"/>
            <a:ext cx="5860746" cy="830997"/>
          </a:xfrm>
          <a:prstGeom prst="rect">
            <a:avLst/>
          </a:prstGeom>
          <a:noFill/>
        </p:spPr>
        <p:txBody>
          <a:bodyPr wrap="square" lIns="91440" tIns="45720" rIns="91440" bIns="45720">
            <a:spAutoFit/>
          </a:bodyPr>
          <a:lstStyle/>
          <a:p>
            <a:r>
              <a:rPr lang="en-ZA" sz="4800" b="1" dirty="0">
                <a:ln w="0">
                  <a:noFill/>
                </a:ln>
                <a:solidFill>
                  <a:srgbClr val="35573A"/>
                </a:solidFill>
                <a:latin typeface="Helvetica" pitchFamily="2" charset="0"/>
              </a:rPr>
              <a:t>KEY INGREDIENTS</a:t>
            </a:r>
            <a:endParaRPr lang="en-US" sz="4800" b="1" dirty="0">
              <a:ln w="0">
                <a:noFill/>
              </a:ln>
              <a:solidFill>
                <a:srgbClr val="35573A"/>
              </a:solidFill>
              <a:latin typeface="Helvetica" pitchFamily="2" charset="0"/>
            </a:endParaRPr>
          </a:p>
        </p:txBody>
      </p:sp>
      <p:pic>
        <p:nvPicPr>
          <p:cNvPr id="31" name="Picture 30">
            <a:extLst>
              <a:ext uri="{FF2B5EF4-FFF2-40B4-BE49-F238E27FC236}">
                <a16:creationId xmlns:a16="http://schemas.microsoft.com/office/drawing/2014/main" id="{825990BB-5CC3-C8FA-E5B8-809782FDF5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54007" flipH="1">
            <a:off x="11527755" y="1971006"/>
            <a:ext cx="418376" cy="560802"/>
          </a:xfrm>
          <a:prstGeom prst="rect">
            <a:avLst/>
          </a:prstGeom>
        </p:spPr>
      </p:pic>
      <p:pic>
        <p:nvPicPr>
          <p:cNvPr id="32" name="Picture 31">
            <a:extLst>
              <a:ext uri="{FF2B5EF4-FFF2-40B4-BE49-F238E27FC236}">
                <a16:creationId xmlns:a16="http://schemas.microsoft.com/office/drawing/2014/main" id="{AA5DC785-5A67-3405-EDA3-3547840B4F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54007" flipH="1">
            <a:off x="11516086" y="3033854"/>
            <a:ext cx="418376" cy="560802"/>
          </a:xfrm>
          <a:prstGeom prst="rect">
            <a:avLst/>
          </a:prstGeom>
        </p:spPr>
      </p:pic>
      <p:pic>
        <p:nvPicPr>
          <p:cNvPr id="33" name="Picture 32">
            <a:extLst>
              <a:ext uri="{FF2B5EF4-FFF2-40B4-BE49-F238E27FC236}">
                <a16:creationId xmlns:a16="http://schemas.microsoft.com/office/drawing/2014/main" id="{0228B313-25A3-D674-FE1C-CEA58DA5EB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54007" flipH="1">
            <a:off x="11516085" y="4154250"/>
            <a:ext cx="418376" cy="560802"/>
          </a:xfrm>
          <a:prstGeom prst="rect">
            <a:avLst/>
          </a:prstGeom>
        </p:spPr>
      </p:pic>
      <p:pic>
        <p:nvPicPr>
          <p:cNvPr id="34" name="Picture 33">
            <a:extLst>
              <a:ext uri="{FF2B5EF4-FFF2-40B4-BE49-F238E27FC236}">
                <a16:creationId xmlns:a16="http://schemas.microsoft.com/office/drawing/2014/main" id="{7EAA506B-1B6B-3B33-AA98-FD999E7949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54007" flipH="1">
            <a:off x="11526717" y="5303804"/>
            <a:ext cx="418376" cy="560802"/>
          </a:xfrm>
          <a:prstGeom prst="rect">
            <a:avLst/>
          </a:prstGeom>
        </p:spPr>
      </p:pic>
    </p:spTree>
    <p:extLst>
      <p:ext uri="{BB962C8B-B14F-4D97-AF65-F5344CB8AC3E}">
        <p14:creationId xmlns:p14="http://schemas.microsoft.com/office/powerpoint/2010/main" val="2043382525"/>
      </p:ext>
    </p:extLst>
  </p:cSld>
  <p:clrMapOvr>
    <a:masterClrMapping/>
  </p:clrMapOvr>
  <mc:AlternateContent xmlns:mc="http://schemas.openxmlformats.org/markup-compatibility/2006" xmlns:p14="http://schemas.microsoft.com/office/powerpoint/2010/main">
    <mc:Choice Requires="p14">
      <p:transition spd="slow" p14:dur="2000" advTm="46241"/>
    </mc:Choice>
    <mc:Fallback xmlns="">
      <p:transition spd="slow" advTm="4624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54A0D-9830-AC59-09AA-CCCAC985DF7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EE38E29-2676-5828-7F88-BCFDAF304223}"/>
              </a:ext>
            </a:extLst>
          </p:cNvPr>
          <p:cNvPicPr>
            <a:picLocks noChangeAspect="1"/>
          </p:cNvPicPr>
          <p:nvPr/>
        </p:nvPicPr>
        <p:blipFill>
          <a:blip r:embed="rId3">
            <a:extLst>
              <a:ext uri="{28A0092B-C50C-407E-A947-70E740481C1C}">
                <a14:useLocalDpi xmlns:a14="http://schemas.microsoft.com/office/drawing/2010/main" val="0"/>
              </a:ext>
            </a:extLst>
          </a:blip>
          <a:srcRect t="7717" b="8939"/>
          <a:stretch>
            <a:fillRect/>
          </a:stretch>
        </p:blipFill>
        <p:spPr>
          <a:xfrm>
            <a:off x="1" y="0"/>
            <a:ext cx="18514114" cy="10287000"/>
          </a:xfrm>
          <a:prstGeom prst="rect">
            <a:avLst/>
          </a:prstGeom>
        </p:spPr>
      </p:pic>
      <p:pic>
        <p:nvPicPr>
          <p:cNvPr id="16" name="Picture 15">
            <a:extLst>
              <a:ext uri="{FF2B5EF4-FFF2-40B4-BE49-F238E27FC236}">
                <a16:creationId xmlns:a16="http://schemas.microsoft.com/office/drawing/2014/main" id="{9BB88FB6-3E10-C385-9EEA-0EFECFAA6B73}"/>
              </a:ext>
            </a:extLst>
          </p:cNvPr>
          <p:cNvPicPr>
            <a:picLocks noChangeAspect="1"/>
          </p:cNvPicPr>
          <p:nvPr/>
        </p:nvPicPr>
        <p:blipFill rotWithShape="1">
          <a:blip r:embed="rId4">
            <a:extLst>
              <a:ext uri="{28A0092B-C50C-407E-A947-70E740481C1C}">
                <a14:useLocalDpi xmlns:a14="http://schemas.microsoft.com/office/drawing/2010/main" val="0"/>
              </a:ext>
            </a:extLst>
          </a:blip>
          <a:srcRect l="6217" t="-1449" r="27103" b="1449"/>
          <a:stretch>
            <a:fillRect/>
          </a:stretch>
        </p:blipFill>
        <p:spPr>
          <a:xfrm>
            <a:off x="13450214" y="3850138"/>
            <a:ext cx="3522017" cy="3522017"/>
          </a:xfrm>
          <a:prstGeom prst="ellipse">
            <a:avLst/>
          </a:prstGeom>
        </p:spPr>
      </p:pic>
      <p:sp>
        <p:nvSpPr>
          <p:cNvPr id="14" name="Rectangle 13">
            <a:extLst>
              <a:ext uri="{FF2B5EF4-FFF2-40B4-BE49-F238E27FC236}">
                <a16:creationId xmlns:a16="http://schemas.microsoft.com/office/drawing/2014/main" id="{07234352-0510-69CD-3592-9A2085C2516D}"/>
              </a:ext>
            </a:extLst>
          </p:cNvPr>
          <p:cNvSpPr/>
          <p:nvPr/>
        </p:nvSpPr>
        <p:spPr>
          <a:xfrm>
            <a:off x="861447" y="607893"/>
            <a:ext cx="8121346" cy="1569660"/>
          </a:xfrm>
          <a:prstGeom prst="rect">
            <a:avLst/>
          </a:prstGeom>
          <a:noFill/>
        </p:spPr>
        <p:txBody>
          <a:bodyPr wrap="square" lIns="91440" tIns="45720" rIns="91440" bIns="45720">
            <a:spAutoFit/>
          </a:bodyPr>
          <a:lstStyle/>
          <a:p>
            <a:r>
              <a:rPr lang="en-ZA" sz="4800" b="1" dirty="0">
                <a:solidFill>
                  <a:srgbClr val="35573A"/>
                </a:solidFill>
                <a:latin typeface="Helvetica" pitchFamily="2" charset="0"/>
              </a:rPr>
              <a:t>ACTIVE LIFESTYLE PROTECTION</a:t>
            </a:r>
            <a:endParaRPr lang="en-US" sz="4800" b="1" dirty="0">
              <a:ln w="0">
                <a:noFill/>
              </a:ln>
              <a:solidFill>
                <a:srgbClr val="35573A"/>
              </a:solidFill>
              <a:latin typeface="Helvetica" pitchFamily="2" charset="0"/>
            </a:endParaRPr>
          </a:p>
        </p:txBody>
      </p:sp>
      <p:pic>
        <p:nvPicPr>
          <p:cNvPr id="24" name="Picture 23">
            <a:extLst>
              <a:ext uri="{FF2B5EF4-FFF2-40B4-BE49-F238E27FC236}">
                <a16:creationId xmlns:a16="http://schemas.microsoft.com/office/drawing/2014/main" id="{72DD88CE-DC0A-C1AE-193E-74CD7B61C1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40863" y="473315"/>
            <a:ext cx="2677656" cy="2677656"/>
          </a:xfrm>
          <a:prstGeom prst="rect">
            <a:avLst/>
          </a:prstGeom>
        </p:spPr>
      </p:pic>
      <p:pic>
        <p:nvPicPr>
          <p:cNvPr id="5" name="Picture 4">
            <a:extLst>
              <a:ext uri="{FF2B5EF4-FFF2-40B4-BE49-F238E27FC236}">
                <a16:creationId xmlns:a16="http://schemas.microsoft.com/office/drawing/2014/main" id="{2B3A6CBE-505D-147E-A7A6-DC2CC6191E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05208" y="636103"/>
            <a:ext cx="5603488" cy="10479383"/>
          </a:xfrm>
          <a:prstGeom prst="rect">
            <a:avLst/>
          </a:prstGeom>
        </p:spPr>
      </p:pic>
      <p:pic>
        <p:nvPicPr>
          <p:cNvPr id="10" name="Picture 9">
            <a:extLst>
              <a:ext uri="{FF2B5EF4-FFF2-40B4-BE49-F238E27FC236}">
                <a16:creationId xmlns:a16="http://schemas.microsoft.com/office/drawing/2014/main" id="{BFC4E6D4-30BE-E824-1EA6-054BA91D2B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226" y="9108216"/>
            <a:ext cx="2519149" cy="786096"/>
          </a:xfrm>
          <a:prstGeom prst="rect">
            <a:avLst/>
          </a:prstGeom>
        </p:spPr>
      </p:pic>
      <p:sp>
        <p:nvSpPr>
          <p:cNvPr id="13" name="Rectangle 2">
            <a:extLst>
              <a:ext uri="{FF2B5EF4-FFF2-40B4-BE49-F238E27FC236}">
                <a16:creationId xmlns:a16="http://schemas.microsoft.com/office/drawing/2014/main" id="{969DB327-5D80-F81D-F8D6-993702A92652}"/>
              </a:ext>
            </a:extLst>
          </p:cNvPr>
          <p:cNvSpPr>
            <a:spLocks noChangeArrowheads="1"/>
          </p:cNvSpPr>
          <p:nvPr/>
        </p:nvSpPr>
        <p:spPr bwMode="auto">
          <a:xfrm>
            <a:off x="1192533" y="2921316"/>
            <a:ext cx="85105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GB" sz="4000" dirty="0">
                <a:solidFill>
                  <a:srgbClr val="35573A"/>
                </a:solidFill>
                <a:latin typeface="Helvetica" pitchFamily="2" charset="0"/>
              </a:rPr>
              <a:t>Ideal for runners and cyclists</a:t>
            </a:r>
          </a:p>
          <a:p>
            <a:pPr lvl="0" eaLnBrk="0" fontAlgn="base" hangingPunct="0">
              <a:spcBef>
                <a:spcPct val="0"/>
              </a:spcBef>
              <a:spcAft>
                <a:spcPct val="0"/>
              </a:spcAft>
            </a:pPr>
            <a:r>
              <a:rPr lang="en-ZA" sz="4000" dirty="0">
                <a:solidFill>
                  <a:srgbClr val="35573A"/>
                </a:solidFill>
                <a:latin typeface="Helvetica" pitchFamily="2" charset="0"/>
              </a:rPr>
              <a:t>Helps reduce friction discomfort</a:t>
            </a:r>
          </a:p>
          <a:p>
            <a:pPr lvl="0" eaLnBrk="0" fontAlgn="base" hangingPunct="0">
              <a:spcBef>
                <a:spcPct val="0"/>
              </a:spcBef>
              <a:spcAft>
                <a:spcPct val="0"/>
              </a:spcAft>
            </a:pPr>
            <a:r>
              <a:rPr lang="en-GB" sz="4000" dirty="0">
                <a:solidFill>
                  <a:srgbClr val="35573A"/>
                </a:solidFill>
                <a:latin typeface="Helvetica" pitchFamily="2" charset="0"/>
              </a:rPr>
              <a:t>Supports skin exposed to sweat and rubbing</a:t>
            </a:r>
          </a:p>
          <a:p>
            <a:pPr lvl="0" eaLnBrk="0" fontAlgn="base" hangingPunct="0">
              <a:spcBef>
                <a:spcPct val="0"/>
              </a:spcBef>
              <a:spcAft>
                <a:spcPct val="0"/>
              </a:spcAft>
            </a:pPr>
            <a:r>
              <a:rPr lang="en-GB" sz="4000" dirty="0">
                <a:solidFill>
                  <a:srgbClr val="35573A"/>
                </a:solidFill>
                <a:latin typeface="Helvetica" pitchFamily="2" charset="0"/>
              </a:rPr>
              <a:t>Comforts dry or wind-exposed skin</a:t>
            </a:r>
          </a:p>
          <a:p>
            <a:pPr lvl="0" eaLnBrk="0" fontAlgn="base" hangingPunct="0">
              <a:spcBef>
                <a:spcPct val="0"/>
              </a:spcBef>
              <a:spcAft>
                <a:spcPct val="0"/>
              </a:spcAft>
            </a:pPr>
            <a:r>
              <a:rPr lang="en-GB" sz="4000" dirty="0">
                <a:solidFill>
                  <a:srgbClr val="35573A"/>
                </a:solidFill>
                <a:latin typeface="Helvetica" pitchFamily="2" charset="0"/>
              </a:rPr>
              <a:t>Protective care for outdoor activities</a:t>
            </a:r>
            <a:endParaRPr kumimoji="0" lang="en-US" altLang="en-US" sz="3800" b="0" i="0" u="none" strike="noStrike" cap="none" normalizeH="0" baseline="0" dirty="0">
              <a:ln>
                <a:noFill/>
              </a:ln>
              <a:solidFill>
                <a:srgbClr val="35573A"/>
              </a:solidFill>
              <a:effectLst/>
              <a:latin typeface="Helvetica" pitchFamily="2" charset="0"/>
            </a:endParaRPr>
          </a:p>
        </p:txBody>
      </p:sp>
      <p:pic>
        <p:nvPicPr>
          <p:cNvPr id="4" name="Picture 3">
            <a:extLst>
              <a:ext uri="{FF2B5EF4-FFF2-40B4-BE49-F238E27FC236}">
                <a16:creationId xmlns:a16="http://schemas.microsoft.com/office/drawing/2014/main" id="{A678CB0E-EEA9-AF3B-C685-52106D90E0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154007" flipH="1">
            <a:off x="787302" y="2941541"/>
            <a:ext cx="418376" cy="560802"/>
          </a:xfrm>
          <a:prstGeom prst="rect">
            <a:avLst/>
          </a:prstGeom>
        </p:spPr>
      </p:pic>
      <p:pic>
        <p:nvPicPr>
          <p:cNvPr id="6" name="Picture 5">
            <a:extLst>
              <a:ext uri="{FF2B5EF4-FFF2-40B4-BE49-F238E27FC236}">
                <a16:creationId xmlns:a16="http://schemas.microsoft.com/office/drawing/2014/main" id="{99B8FF7C-3BA3-166D-F18B-DD960EBC97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154007" flipH="1">
            <a:off x="773013" y="3558738"/>
            <a:ext cx="418376" cy="560802"/>
          </a:xfrm>
          <a:prstGeom prst="rect">
            <a:avLst/>
          </a:prstGeom>
        </p:spPr>
      </p:pic>
      <p:pic>
        <p:nvPicPr>
          <p:cNvPr id="7" name="Picture 6">
            <a:extLst>
              <a:ext uri="{FF2B5EF4-FFF2-40B4-BE49-F238E27FC236}">
                <a16:creationId xmlns:a16="http://schemas.microsoft.com/office/drawing/2014/main" id="{CF6557F9-352C-A3E7-A417-02E23E366C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154007" flipH="1">
            <a:off x="765000" y="4180973"/>
            <a:ext cx="418376" cy="560802"/>
          </a:xfrm>
          <a:prstGeom prst="rect">
            <a:avLst/>
          </a:prstGeom>
        </p:spPr>
      </p:pic>
      <p:pic>
        <p:nvPicPr>
          <p:cNvPr id="8" name="Picture 7">
            <a:extLst>
              <a:ext uri="{FF2B5EF4-FFF2-40B4-BE49-F238E27FC236}">
                <a16:creationId xmlns:a16="http://schemas.microsoft.com/office/drawing/2014/main" id="{3EF206ED-3D7A-E2D3-BB86-9C77B4BAC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154007" flipH="1">
            <a:off x="772366" y="5353498"/>
            <a:ext cx="418376" cy="560802"/>
          </a:xfrm>
          <a:prstGeom prst="rect">
            <a:avLst/>
          </a:prstGeom>
        </p:spPr>
      </p:pic>
      <p:pic>
        <p:nvPicPr>
          <p:cNvPr id="9" name="Picture 8">
            <a:extLst>
              <a:ext uri="{FF2B5EF4-FFF2-40B4-BE49-F238E27FC236}">
                <a16:creationId xmlns:a16="http://schemas.microsoft.com/office/drawing/2014/main" id="{C6795211-FEC8-FB2F-BDB0-EA4282DED1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154007" flipH="1">
            <a:off x="795315" y="6010326"/>
            <a:ext cx="418376" cy="560802"/>
          </a:xfrm>
          <a:prstGeom prst="rect">
            <a:avLst/>
          </a:prstGeom>
        </p:spPr>
      </p:pic>
    </p:spTree>
    <p:extLst>
      <p:ext uri="{BB962C8B-B14F-4D97-AF65-F5344CB8AC3E}">
        <p14:creationId xmlns:p14="http://schemas.microsoft.com/office/powerpoint/2010/main" val="918115715"/>
      </p:ext>
    </p:extLst>
  </p:cSld>
  <p:clrMapOvr>
    <a:masterClrMapping/>
  </p:clrMapOvr>
  <mc:AlternateContent xmlns:mc="http://schemas.openxmlformats.org/markup-compatibility/2006" xmlns:p14="http://schemas.microsoft.com/office/powerpoint/2010/main">
    <mc:Choice Requires="p14">
      <p:transition spd="slow" p14:dur="2000" advTm="48963"/>
    </mc:Choice>
    <mc:Fallback xmlns="">
      <p:transition spd="slow" advTm="4896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67F22-2BF3-8877-94B0-31FEFE57339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560E3624-B020-1433-BCAD-1279C34612B6}"/>
              </a:ext>
            </a:extLst>
          </p:cNvPr>
          <p:cNvPicPr>
            <a:picLocks noChangeAspect="1"/>
          </p:cNvPicPr>
          <p:nvPr/>
        </p:nvPicPr>
        <p:blipFill>
          <a:blip r:embed="rId3">
            <a:extLst>
              <a:ext uri="{28A0092B-C50C-407E-A947-70E740481C1C}">
                <a14:useLocalDpi xmlns:a14="http://schemas.microsoft.com/office/drawing/2010/main" val="0"/>
              </a:ext>
            </a:extLst>
          </a:blip>
          <a:srcRect t="7717" b="8939"/>
          <a:stretch>
            <a:fillRect/>
          </a:stretch>
        </p:blipFill>
        <p:spPr>
          <a:xfrm>
            <a:off x="1" y="0"/>
            <a:ext cx="18514114" cy="10287000"/>
          </a:xfrm>
          <a:prstGeom prst="rect">
            <a:avLst/>
          </a:prstGeom>
        </p:spPr>
      </p:pic>
      <p:sp>
        <p:nvSpPr>
          <p:cNvPr id="14" name="Rectangle 13">
            <a:extLst>
              <a:ext uri="{FF2B5EF4-FFF2-40B4-BE49-F238E27FC236}">
                <a16:creationId xmlns:a16="http://schemas.microsoft.com/office/drawing/2014/main" id="{8CAEE6A5-C7E3-4C22-CB4E-3C55F619871D}"/>
              </a:ext>
            </a:extLst>
          </p:cNvPr>
          <p:cNvSpPr/>
          <p:nvPr/>
        </p:nvSpPr>
        <p:spPr>
          <a:xfrm>
            <a:off x="819454" y="638781"/>
            <a:ext cx="8510500" cy="1569660"/>
          </a:xfrm>
          <a:prstGeom prst="rect">
            <a:avLst/>
          </a:prstGeom>
          <a:noFill/>
        </p:spPr>
        <p:txBody>
          <a:bodyPr wrap="square" lIns="91440" tIns="45720" rIns="91440" bIns="45720">
            <a:spAutoFit/>
          </a:bodyPr>
          <a:lstStyle/>
          <a:p>
            <a:r>
              <a:rPr lang="en-ZA" sz="4800" b="1" dirty="0">
                <a:solidFill>
                  <a:srgbClr val="35573A"/>
                </a:solidFill>
                <a:latin typeface="Helvetica" pitchFamily="2" charset="0"/>
              </a:rPr>
              <a:t>FAMILY AND HOUSEHOLD USES</a:t>
            </a:r>
            <a:endParaRPr lang="en-US" sz="4800" b="1" dirty="0">
              <a:ln w="0">
                <a:noFill/>
              </a:ln>
              <a:solidFill>
                <a:srgbClr val="35573A"/>
              </a:solidFill>
              <a:latin typeface="Helvetica" pitchFamily="2" charset="0"/>
            </a:endParaRPr>
          </a:p>
        </p:txBody>
      </p:sp>
      <p:pic>
        <p:nvPicPr>
          <p:cNvPr id="24" name="Picture 23">
            <a:extLst>
              <a:ext uri="{FF2B5EF4-FFF2-40B4-BE49-F238E27FC236}">
                <a16:creationId xmlns:a16="http://schemas.microsoft.com/office/drawing/2014/main" id="{BC842C43-4A2D-EF5C-A26F-2CA3307D4A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0863" y="473315"/>
            <a:ext cx="2677656" cy="2677656"/>
          </a:xfrm>
          <a:prstGeom prst="rect">
            <a:avLst/>
          </a:prstGeom>
        </p:spPr>
      </p:pic>
      <p:pic>
        <p:nvPicPr>
          <p:cNvPr id="10" name="Picture 9">
            <a:extLst>
              <a:ext uri="{FF2B5EF4-FFF2-40B4-BE49-F238E27FC236}">
                <a16:creationId xmlns:a16="http://schemas.microsoft.com/office/drawing/2014/main" id="{90D34D7F-D034-8DE7-278A-3BCD5BA9EE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226" y="9108216"/>
            <a:ext cx="2519149" cy="786096"/>
          </a:xfrm>
          <a:prstGeom prst="rect">
            <a:avLst/>
          </a:prstGeom>
        </p:spPr>
      </p:pic>
      <p:sp>
        <p:nvSpPr>
          <p:cNvPr id="13" name="Rectangle 2">
            <a:extLst>
              <a:ext uri="{FF2B5EF4-FFF2-40B4-BE49-F238E27FC236}">
                <a16:creationId xmlns:a16="http://schemas.microsoft.com/office/drawing/2014/main" id="{447E3124-EE15-BF61-3A43-F9216C69A2AE}"/>
              </a:ext>
            </a:extLst>
          </p:cNvPr>
          <p:cNvSpPr>
            <a:spLocks noChangeArrowheads="1"/>
          </p:cNvSpPr>
          <p:nvPr/>
        </p:nvSpPr>
        <p:spPr bwMode="auto">
          <a:xfrm>
            <a:off x="1203683" y="3027251"/>
            <a:ext cx="950132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ZA" sz="4000" dirty="0">
                <a:solidFill>
                  <a:srgbClr val="35573A"/>
                </a:solidFill>
                <a:latin typeface="Helvetica" pitchFamily="2" charset="0"/>
              </a:rPr>
              <a:t>Everyday family skin rescue</a:t>
            </a:r>
          </a:p>
          <a:p>
            <a:pPr lvl="0" eaLnBrk="0" fontAlgn="base" hangingPunct="0">
              <a:spcBef>
                <a:spcPct val="0"/>
              </a:spcBef>
              <a:spcAft>
                <a:spcPct val="0"/>
              </a:spcAft>
            </a:pPr>
            <a:r>
              <a:rPr lang="en-GB" sz="4000" dirty="0">
                <a:solidFill>
                  <a:srgbClr val="35573A"/>
                </a:solidFill>
                <a:latin typeface="Helvetica" pitchFamily="2" charset="0"/>
              </a:rPr>
              <a:t>Helps comfort dry hands and elbows</a:t>
            </a:r>
          </a:p>
          <a:p>
            <a:pPr lvl="0" eaLnBrk="0" fontAlgn="base" hangingPunct="0">
              <a:spcBef>
                <a:spcPct val="0"/>
              </a:spcBef>
              <a:spcAft>
                <a:spcPct val="0"/>
              </a:spcAft>
            </a:pPr>
            <a:r>
              <a:rPr lang="en-GB" sz="4000" dirty="0">
                <a:solidFill>
                  <a:srgbClr val="35573A"/>
                </a:solidFill>
                <a:latin typeface="Helvetica" pitchFamily="2" charset="0"/>
              </a:rPr>
              <a:t>Ideal for rough knees and heels</a:t>
            </a:r>
          </a:p>
          <a:p>
            <a:pPr lvl="0" eaLnBrk="0" fontAlgn="base" hangingPunct="0">
              <a:spcBef>
                <a:spcPct val="0"/>
              </a:spcBef>
              <a:spcAft>
                <a:spcPct val="0"/>
              </a:spcAft>
            </a:pPr>
            <a:r>
              <a:rPr lang="en-GB" sz="4000" dirty="0">
                <a:solidFill>
                  <a:srgbClr val="35573A"/>
                </a:solidFill>
                <a:latin typeface="Helvetica" pitchFamily="2" charset="0"/>
              </a:rPr>
              <a:t>Protective care during winter months</a:t>
            </a:r>
          </a:p>
          <a:p>
            <a:pPr lvl="0" eaLnBrk="0" fontAlgn="base" hangingPunct="0">
              <a:spcBef>
                <a:spcPct val="0"/>
              </a:spcBef>
              <a:spcAft>
                <a:spcPct val="0"/>
              </a:spcAft>
            </a:pPr>
            <a:r>
              <a:rPr lang="en-GB" sz="4000" dirty="0">
                <a:solidFill>
                  <a:srgbClr val="35573A"/>
                </a:solidFill>
                <a:latin typeface="Helvetica" pitchFamily="2" charset="0"/>
              </a:rPr>
              <a:t>Multi-purpose treatment for the household</a:t>
            </a:r>
            <a:endParaRPr kumimoji="0" lang="en-US" altLang="en-US" sz="3800" b="0" i="0" u="none" strike="noStrike" cap="none" normalizeH="0" baseline="0" dirty="0">
              <a:ln>
                <a:noFill/>
              </a:ln>
              <a:solidFill>
                <a:srgbClr val="35573A"/>
              </a:solidFill>
              <a:effectLst/>
              <a:latin typeface="Helvetica" pitchFamily="2" charset="0"/>
            </a:endParaRPr>
          </a:p>
        </p:txBody>
      </p:sp>
      <p:pic>
        <p:nvPicPr>
          <p:cNvPr id="4" name="Picture 3">
            <a:extLst>
              <a:ext uri="{FF2B5EF4-FFF2-40B4-BE49-F238E27FC236}">
                <a16:creationId xmlns:a16="http://schemas.microsoft.com/office/drawing/2014/main" id="{37986F7F-E52A-B354-E51E-6DF4405423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54007" flipH="1">
            <a:off x="725215" y="3016863"/>
            <a:ext cx="418376" cy="560802"/>
          </a:xfrm>
          <a:prstGeom prst="rect">
            <a:avLst/>
          </a:prstGeom>
        </p:spPr>
      </p:pic>
      <p:pic>
        <p:nvPicPr>
          <p:cNvPr id="6" name="Picture 5">
            <a:extLst>
              <a:ext uri="{FF2B5EF4-FFF2-40B4-BE49-F238E27FC236}">
                <a16:creationId xmlns:a16="http://schemas.microsoft.com/office/drawing/2014/main" id="{7000E1D8-37BE-5A92-999C-BBCE880C4D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54007" flipH="1">
            <a:off x="725213" y="3644148"/>
            <a:ext cx="418376" cy="560802"/>
          </a:xfrm>
          <a:prstGeom prst="rect">
            <a:avLst/>
          </a:prstGeom>
        </p:spPr>
      </p:pic>
      <p:pic>
        <p:nvPicPr>
          <p:cNvPr id="7" name="Picture 6">
            <a:extLst>
              <a:ext uri="{FF2B5EF4-FFF2-40B4-BE49-F238E27FC236}">
                <a16:creationId xmlns:a16="http://schemas.microsoft.com/office/drawing/2014/main" id="{BBA369C7-6DDC-4734-FA46-5C88434EDC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54007" flipH="1">
            <a:off x="736364" y="4271433"/>
            <a:ext cx="418376" cy="560802"/>
          </a:xfrm>
          <a:prstGeom prst="rect">
            <a:avLst/>
          </a:prstGeom>
        </p:spPr>
      </p:pic>
      <p:pic>
        <p:nvPicPr>
          <p:cNvPr id="8" name="Picture 7">
            <a:extLst>
              <a:ext uri="{FF2B5EF4-FFF2-40B4-BE49-F238E27FC236}">
                <a16:creationId xmlns:a16="http://schemas.microsoft.com/office/drawing/2014/main" id="{BFD1FD01-19C6-9132-DD7D-DC93E56C85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54007" flipH="1">
            <a:off x="725212" y="4870024"/>
            <a:ext cx="418376" cy="560802"/>
          </a:xfrm>
          <a:prstGeom prst="rect">
            <a:avLst/>
          </a:prstGeom>
        </p:spPr>
      </p:pic>
      <p:pic>
        <p:nvPicPr>
          <p:cNvPr id="9" name="Picture 8">
            <a:extLst>
              <a:ext uri="{FF2B5EF4-FFF2-40B4-BE49-F238E27FC236}">
                <a16:creationId xmlns:a16="http://schemas.microsoft.com/office/drawing/2014/main" id="{D1AA0AA1-99D6-2F06-E74C-8F25969180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54007" flipH="1">
            <a:off x="736363" y="5431060"/>
            <a:ext cx="418376" cy="560802"/>
          </a:xfrm>
          <a:prstGeom prst="rect">
            <a:avLst/>
          </a:prstGeom>
        </p:spPr>
      </p:pic>
      <p:pic>
        <p:nvPicPr>
          <p:cNvPr id="15" name="Picture 14">
            <a:extLst>
              <a:ext uri="{FF2B5EF4-FFF2-40B4-BE49-F238E27FC236}">
                <a16:creationId xmlns:a16="http://schemas.microsoft.com/office/drawing/2014/main" id="{12818960-B259-2036-D43C-4EC23871316D}"/>
              </a:ext>
            </a:extLst>
          </p:cNvPr>
          <p:cNvPicPr>
            <a:picLocks noChangeAspect="1"/>
          </p:cNvPicPr>
          <p:nvPr/>
        </p:nvPicPr>
        <p:blipFill rotWithShape="1">
          <a:blip r:embed="rId7">
            <a:extLst>
              <a:ext uri="{28A0092B-C50C-407E-A947-70E740481C1C}">
                <a14:useLocalDpi xmlns:a14="http://schemas.microsoft.com/office/drawing/2010/main" val="0"/>
              </a:ext>
            </a:extLst>
          </a:blip>
          <a:srcRect l="12508" t="-67" r="20826" b="67"/>
          <a:stretch>
            <a:fillRect/>
          </a:stretch>
        </p:blipFill>
        <p:spPr>
          <a:xfrm>
            <a:off x="13442642" y="3834028"/>
            <a:ext cx="3474097" cy="3474097"/>
          </a:xfrm>
          <a:prstGeom prst="ellipse">
            <a:avLst/>
          </a:prstGeom>
        </p:spPr>
      </p:pic>
      <p:pic>
        <p:nvPicPr>
          <p:cNvPr id="5" name="Picture 4">
            <a:extLst>
              <a:ext uri="{FF2B5EF4-FFF2-40B4-BE49-F238E27FC236}">
                <a16:creationId xmlns:a16="http://schemas.microsoft.com/office/drawing/2014/main" id="{36F23181-96BB-8BF6-6408-33EF699D07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05208" y="636103"/>
            <a:ext cx="5603488" cy="10479383"/>
          </a:xfrm>
          <a:prstGeom prst="rect">
            <a:avLst/>
          </a:prstGeom>
        </p:spPr>
      </p:pic>
    </p:spTree>
    <p:extLst>
      <p:ext uri="{BB962C8B-B14F-4D97-AF65-F5344CB8AC3E}">
        <p14:creationId xmlns:p14="http://schemas.microsoft.com/office/powerpoint/2010/main" val="2876110675"/>
      </p:ext>
    </p:extLst>
  </p:cSld>
  <p:clrMapOvr>
    <a:masterClrMapping/>
  </p:clrMapOvr>
  <mc:AlternateContent xmlns:mc="http://schemas.openxmlformats.org/markup-compatibility/2006" xmlns:p14="http://schemas.microsoft.com/office/powerpoint/2010/main">
    <mc:Choice Requires="p14">
      <p:transition spd="slow" p14:dur="2000" advTm="28534"/>
    </mc:Choice>
    <mc:Fallback xmlns="">
      <p:transition spd="slow" advTm="2853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87AF4-098E-1A2F-0626-795C26946C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BBA0610-21D1-EEEF-456F-5B6974F73C81}"/>
              </a:ext>
            </a:extLst>
          </p:cNvPr>
          <p:cNvPicPr>
            <a:picLocks noChangeAspect="1"/>
          </p:cNvPicPr>
          <p:nvPr/>
        </p:nvPicPr>
        <p:blipFill>
          <a:blip r:embed="rId3">
            <a:extLst>
              <a:ext uri="{28A0092B-C50C-407E-A947-70E740481C1C}">
                <a14:useLocalDpi xmlns:a14="http://schemas.microsoft.com/office/drawing/2010/main" val="0"/>
              </a:ext>
            </a:extLst>
          </a:blip>
          <a:srcRect t="7717" b="8939"/>
          <a:stretch>
            <a:fillRect/>
          </a:stretch>
        </p:blipFill>
        <p:spPr>
          <a:xfrm>
            <a:off x="1" y="0"/>
            <a:ext cx="18514114" cy="10287000"/>
          </a:xfrm>
          <a:prstGeom prst="rect">
            <a:avLst/>
          </a:prstGeom>
        </p:spPr>
      </p:pic>
      <p:pic>
        <p:nvPicPr>
          <p:cNvPr id="15" name="Picture 14">
            <a:extLst>
              <a:ext uri="{FF2B5EF4-FFF2-40B4-BE49-F238E27FC236}">
                <a16:creationId xmlns:a16="http://schemas.microsoft.com/office/drawing/2014/main" id="{DD04A019-6717-E85A-55C6-302022DD0920}"/>
              </a:ext>
            </a:extLst>
          </p:cNvPr>
          <p:cNvPicPr>
            <a:picLocks noChangeAspect="1"/>
          </p:cNvPicPr>
          <p:nvPr/>
        </p:nvPicPr>
        <p:blipFill rotWithShape="1">
          <a:blip r:embed="rId4">
            <a:extLst>
              <a:ext uri="{28A0092B-C50C-407E-A947-70E740481C1C}">
                <a14:useLocalDpi xmlns:a14="http://schemas.microsoft.com/office/drawing/2010/main" val="0"/>
              </a:ext>
            </a:extLst>
          </a:blip>
          <a:srcRect l="29985" t="-802" r="3333" b="802"/>
          <a:stretch>
            <a:fillRect/>
          </a:stretch>
        </p:blipFill>
        <p:spPr>
          <a:xfrm>
            <a:off x="13400347" y="3834372"/>
            <a:ext cx="3522017" cy="3522017"/>
          </a:xfrm>
          <a:prstGeom prst="ellipse">
            <a:avLst/>
          </a:prstGeom>
        </p:spPr>
      </p:pic>
      <p:sp>
        <p:nvSpPr>
          <p:cNvPr id="14" name="Rectangle 13">
            <a:extLst>
              <a:ext uri="{FF2B5EF4-FFF2-40B4-BE49-F238E27FC236}">
                <a16:creationId xmlns:a16="http://schemas.microsoft.com/office/drawing/2014/main" id="{A2CCD3AF-A125-6DCF-79EA-FE852CD2FB8C}"/>
              </a:ext>
            </a:extLst>
          </p:cNvPr>
          <p:cNvSpPr/>
          <p:nvPr/>
        </p:nvSpPr>
        <p:spPr>
          <a:xfrm>
            <a:off x="806754" y="726804"/>
            <a:ext cx="9023046" cy="1569660"/>
          </a:xfrm>
          <a:prstGeom prst="rect">
            <a:avLst/>
          </a:prstGeom>
          <a:noFill/>
        </p:spPr>
        <p:txBody>
          <a:bodyPr wrap="square" lIns="91440" tIns="45720" rIns="91440" bIns="45720">
            <a:spAutoFit/>
          </a:bodyPr>
          <a:lstStyle/>
          <a:p>
            <a:r>
              <a:rPr lang="en-ZA" sz="4800" b="1" dirty="0">
                <a:solidFill>
                  <a:srgbClr val="35573A"/>
                </a:solidFill>
                <a:latin typeface="Helvetica" pitchFamily="2" charset="0"/>
              </a:rPr>
              <a:t>BABY AND DELICATE SKIN SUPPORT</a:t>
            </a:r>
            <a:endParaRPr lang="en-US" sz="4800" b="1" dirty="0">
              <a:ln w="0">
                <a:noFill/>
              </a:ln>
              <a:solidFill>
                <a:srgbClr val="35573A"/>
              </a:solidFill>
              <a:latin typeface="Helvetica" pitchFamily="2" charset="0"/>
            </a:endParaRPr>
          </a:p>
        </p:txBody>
      </p:sp>
      <p:pic>
        <p:nvPicPr>
          <p:cNvPr id="24" name="Picture 23">
            <a:extLst>
              <a:ext uri="{FF2B5EF4-FFF2-40B4-BE49-F238E27FC236}">
                <a16:creationId xmlns:a16="http://schemas.microsoft.com/office/drawing/2014/main" id="{E5C7A060-CA1F-80B8-68FE-5450BED7EB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40863" y="473315"/>
            <a:ext cx="2677656" cy="2677656"/>
          </a:xfrm>
          <a:prstGeom prst="rect">
            <a:avLst/>
          </a:prstGeom>
        </p:spPr>
      </p:pic>
      <p:pic>
        <p:nvPicPr>
          <p:cNvPr id="5" name="Picture 4">
            <a:extLst>
              <a:ext uri="{FF2B5EF4-FFF2-40B4-BE49-F238E27FC236}">
                <a16:creationId xmlns:a16="http://schemas.microsoft.com/office/drawing/2014/main" id="{464D5EED-0D88-813E-059F-2482AAEF27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05208" y="636103"/>
            <a:ext cx="5603488" cy="10479383"/>
          </a:xfrm>
          <a:prstGeom prst="rect">
            <a:avLst/>
          </a:prstGeom>
        </p:spPr>
      </p:pic>
      <p:pic>
        <p:nvPicPr>
          <p:cNvPr id="10" name="Picture 9">
            <a:extLst>
              <a:ext uri="{FF2B5EF4-FFF2-40B4-BE49-F238E27FC236}">
                <a16:creationId xmlns:a16="http://schemas.microsoft.com/office/drawing/2014/main" id="{8C6E08B9-B70B-157D-53D9-3E0EF8FE5E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226" y="9108216"/>
            <a:ext cx="2519149" cy="786096"/>
          </a:xfrm>
          <a:prstGeom prst="rect">
            <a:avLst/>
          </a:prstGeom>
        </p:spPr>
      </p:pic>
      <p:sp>
        <p:nvSpPr>
          <p:cNvPr id="13" name="Rectangle 2">
            <a:extLst>
              <a:ext uri="{FF2B5EF4-FFF2-40B4-BE49-F238E27FC236}">
                <a16:creationId xmlns:a16="http://schemas.microsoft.com/office/drawing/2014/main" id="{651F356E-DF86-DD77-EE21-87DCF862F2E7}"/>
              </a:ext>
            </a:extLst>
          </p:cNvPr>
          <p:cNvSpPr>
            <a:spLocks noChangeArrowheads="1"/>
          </p:cNvSpPr>
          <p:nvPr/>
        </p:nvSpPr>
        <p:spPr bwMode="auto">
          <a:xfrm>
            <a:off x="1192532" y="2997516"/>
            <a:ext cx="10034267"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ZA" sz="4000" dirty="0">
                <a:solidFill>
                  <a:srgbClr val="35573A"/>
                </a:solidFill>
                <a:latin typeface="Helvetica" pitchFamily="2" charset="0"/>
              </a:rPr>
              <a:t>Gentle protective barrier care</a:t>
            </a:r>
          </a:p>
          <a:p>
            <a:pPr lvl="0" eaLnBrk="0" fontAlgn="base" hangingPunct="0">
              <a:spcBef>
                <a:spcPct val="0"/>
              </a:spcBef>
              <a:spcAft>
                <a:spcPct val="0"/>
              </a:spcAft>
            </a:pPr>
            <a:r>
              <a:rPr lang="en-ZA" sz="4000" dirty="0">
                <a:solidFill>
                  <a:srgbClr val="35573A"/>
                </a:solidFill>
                <a:latin typeface="Helvetica" pitchFamily="2" charset="0"/>
              </a:rPr>
              <a:t>Helps comfort delicate dry skin</a:t>
            </a:r>
          </a:p>
          <a:p>
            <a:pPr lvl="0" eaLnBrk="0" fontAlgn="base" hangingPunct="0">
              <a:spcBef>
                <a:spcPct val="0"/>
              </a:spcBef>
              <a:spcAft>
                <a:spcPct val="0"/>
              </a:spcAft>
            </a:pPr>
            <a:r>
              <a:rPr lang="en-GB" sz="4000" dirty="0">
                <a:solidFill>
                  <a:srgbClr val="35573A"/>
                </a:solidFill>
                <a:latin typeface="Helvetica" pitchFamily="2" charset="0"/>
              </a:rPr>
              <a:t>Ideal for dry patches and friction areas</a:t>
            </a:r>
          </a:p>
          <a:p>
            <a:pPr lvl="0" eaLnBrk="0" fontAlgn="base" hangingPunct="0">
              <a:spcBef>
                <a:spcPct val="0"/>
              </a:spcBef>
              <a:spcAft>
                <a:spcPct val="0"/>
              </a:spcAft>
            </a:pPr>
            <a:r>
              <a:rPr lang="en-GB" sz="4000" dirty="0">
                <a:solidFill>
                  <a:srgbClr val="35573A"/>
                </a:solidFill>
                <a:latin typeface="Helvetica" pitchFamily="2" charset="0"/>
              </a:rPr>
              <a:t>Supports skin exposed to moisture and rubbing</a:t>
            </a:r>
          </a:p>
          <a:p>
            <a:pPr lvl="0" eaLnBrk="0" fontAlgn="base" hangingPunct="0">
              <a:spcBef>
                <a:spcPct val="0"/>
              </a:spcBef>
              <a:spcAft>
                <a:spcPct val="0"/>
              </a:spcAft>
            </a:pPr>
            <a:r>
              <a:rPr lang="en-GB" sz="4000" dirty="0">
                <a:solidFill>
                  <a:srgbClr val="35573A"/>
                </a:solidFill>
                <a:latin typeface="Helvetica" pitchFamily="2" charset="0"/>
              </a:rPr>
              <a:t>Nourishing protection for sensitive areas</a:t>
            </a:r>
            <a:endParaRPr kumimoji="0" lang="en-US" altLang="en-US" sz="3800" b="0" i="0" u="none" strike="noStrike" cap="none" normalizeH="0" baseline="0" dirty="0">
              <a:ln>
                <a:noFill/>
              </a:ln>
              <a:solidFill>
                <a:srgbClr val="35573A"/>
              </a:solidFill>
              <a:effectLst/>
              <a:latin typeface="Helvetica" pitchFamily="2" charset="0"/>
            </a:endParaRPr>
          </a:p>
        </p:txBody>
      </p:sp>
      <p:pic>
        <p:nvPicPr>
          <p:cNvPr id="2" name="Picture 1">
            <a:extLst>
              <a:ext uri="{FF2B5EF4-FFF2-40B4-BE49-F238E27FC236}">
                <a16:creationId xmlns:a16="http://schemas.microsoft.com/office/drawing/2014/main" id="{FC7E8AA4-2614-B107-6F1C-E894556D83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154007" flipH="1">
            <a:off x="707800" y="6075807"/>
            <a:ext cx="418376" cy="560802"/>
          </a:xfrm>
          <a:prstGeom prst="rect">
            <a:avLst/>
          </a:prstGeom>
        </p:spPr>
      </p:pic>
      <p:pic>
        <p:nvPicPr>
          <p:cNvPr id="4" name="Picture 3">
            <a:extLst>
              <a:ext uri="{FF2B5EF4-FFF2-40B4-BE49-F238E27FC236}">
                <a16:creationId xmlns:a16="http://schemas.microsoft.com/office/drawing/2014/main" id="{2F60DBDF-BFAC-3F40-28DC-DDB54BDF67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154007" flipH="1">
            <a:off x="730100" y="4253205"/>
            <a:ext cx="418376" cy="560802"/>
          </a:xfrm>
          <a:prstGeom prst="rect">
            <a:avLst/>
          </a:prstGeom>
        </p:spPr>
      </p:pic>
      <p:pic>
        <p:nvPicPr>
          <p:cNvPr id="6" name="Picture 5">
            <a:extLst>
              <a:ext uri="{FF2B5EF4-FFF2-40B4-BE49-F238E27FC236}">
                <a16:creationId xmlns:a16="http://schemas.microsoft.com/office/drawing/2014/main" id="{399217BA-5CE0-442B-5803-21871C359C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154007" flipH="1">
            <a:off x="730101" y="3638193"/>
            <a:ext cx="418376" cy="560802"/>
          </a:xfrm>
          <a:prstGeom prst="rect">
            <a:avLst/>
          </a:prstGeom>
        </p:spPr>
      </p:pic>
      <p:pic>
        <p:nvPicPr>
          <p:cNvPr id="7" name="Picture 6">
            <a:extLst>
              <a:ext uri="{FF2B5EF4-FFF2-40B4-BE49-F238E27FC236}">
                <a16:creationId xmlns:a16="http://schemas.microsoft.com/office/drawing/2014/main" id="{603AF620-B097-81F1-CD02-DAB708664A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154007" flipH="1">
            <a:off x="707799" y="3031639"/>
            <a:ext cx="418376" cy="560802"/>
          </a:xfrm>
          <a:prstGeom prst="rect">
            <a:avLst/>
          </a:prstGeom>
        </p:spPr>
      </p:pic>
      <p:pic>
        <p:nvPicPr>
          <p:cNvPr id="8" name="Picture 7">
            <a:extLst>
              <a:ext uri="{FF2B5EF4-FFF2-40B4-BE49-F238E27FC236}">
                <a16:creationId xmlns:a16="http://schemas.microsoft.com/office/drawing/2014/main" id="{C5DBAAAE-A155-534D-12C4-C0C6C9C6A7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154007" flipH="1">
            <a:off x="730099" y="4846808"/>
            <a:ext cx="418376" cy="560802"/>
          </a:xfrm>
          <a:prstGeom prst="rect">
            <a:avLst/>
          </a:prstGeom>
        </p:spPr>
      </p:pic>
    </p:spTree>
    <p:extLst>
      <p:ext uri="{BB962C8B-B14F-4D97-AF65-F5344CB8AC3E}">
        <p14:creationId xmlns:p14="http://schemas.microsoft.com/office/powerpoint/2010/main" val="3387323021"/>
      </p:ext>
    </p:extLst>
  </p:cSld>
  <p:clrMapOvr>
    <a:masterClrMapping/>
  </p:clrMapOvr>
  <mc:AlternateContent xmlns:mc="http://schemas.openxmlformats.org/markup-compatibility/2006" xmlns:p14="http://schemas.microsoft.com/office/powerpoint/2010/main">
    <mc:Choice Requires="p14">
      <p:transition spd="slow" p14:dur="2000" advTm="42654"/>
    </mc:Choice>
    <mc:Fallback xmlns="">
      <p:transition spd="slow" advTm="4265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FD7A3-27DD-7B96-FE5A-47EE6363FED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16D8B43-7AF4-1732-1357-197D82C8BF73}"/>
              </a:ext>
            </a:extLst>
          </p:cNvPr>
          <p:cNvPicPr>
            <a:picLocks noChangeAspect="1"/>
          </p:cNvPicPr>
          <p:nvPr/>
        </p:nvPicPr>
        <p:blipFill>
          <a:blip r:embed="rId3">
            <a:extLst>
              <a:ext uri="{28A0092B-C50C-407E-A947-70E740481C1C}">
                <a14:useLocalDpi xmlns:a14="http://schemas.microsoft.com/office/drawing/2010/main" val="0"/>
              </a:ext>
            </a:extLst>
          </a:blip>
          <a:srcRect t="7717" b="8939"/>
          <a:stretch>
            <a:fillRect/>
          </a:stretch>
        </p:blipFill>
        <p:spPr>
          <a:xfrm>
            <a:off x="1" y="0"/>
            <a:ext cx="18514114" cy="10287000"/>
          </a:xfrm>
          <a:prstGeom prst="rect">
            <a:avLst/>
          </a:prstGeom>
        </p:spPr>
      </p:pic>
      <p:sp>
        <p:nvSpPr>
          <p:cNvPr id="14" name="Rectangle 13">
            <a:extLst>
              <a:ext uri="{FF2B5EF4-FFF2-40B4-BE49-F238E27FC236}">
                <a16:creationId xmlns:a16="http://schemas.microsoft.com/office/drawing/2014/main" id="{91E402DF-22F3-40D6-5A9C-50861121AEDD}"/>
              </a:ext>
            </a:extLst>
          </p:cNvPr>
          <p:cNvSpPr/>
          <p:nvPr/>
        </p:nvSpPr>
        <p:spPr>
          <a:xfrm>
            <a:off x="728697" y="774100"/>
            <a:ext cx="9911390" cy="1569660"/>
          </a:xfrm>
          <a:prstGeom prst="rect">
            <a:avLst/>
          </a:prstGeom>
          <a:noFill/>
        </p:spPr>
        <p:txBody>
          <a:bodyPr wrap="square" lIns="91440" tIns="45720" rIns="91440" bIns="45720">
            <a:spAutoFit/>
          </a:bodyPr>
          <a:lstStyle/>
          <a:p>
            <a:r>
              <a:rPr lang="en-ZA" sz="4800" b="1" dirty="0">
                <a:solidFill>
                  <a:srgbClr val="35573A"/>
                </a:solidFill>
                <a:latin typeface="Helvetica" pitchFamily="2" charset="0"/>
              </a:rPr>
              <a:t>LAYERING WITH OTHER BODY CARE TREATMENT PRODUCTS</a:t>
            </a:r>
            <a:endParaRPr lang="en-US" sz="4800" b="1" dirty="0">
              <a:ln w="0">
                <a:noFill/>
              </a:ln>
              <a:solidFill>
                <a:srgbClr val="35573A"/>
              </a:solidFill>
              <a:latin typeface="Helvetica" pitchFamily="2" charset="0"/>
            </a:endParaRPr>
          </a:p>
        </p:txBody>
      </p:sp>
      <p:pic>
        <p:nvPicPr>
          <p:cNvPr id="24" name="Picture 23">
            <a:extLst>
              <a:ext uri="{FF2B5EF4-FFF2-40B4-BE49-F238E27FC236}">
                <a16:creationId xmlns:a16="http://schemas.microsoft.com/office/drawing/2014/main" id="{311DBCC0-7BBF-68E5-F060-0C0219B422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0863" y="473315"/>
            <a:ext cx="2677656" cy="2677656"/>
          </a:xfrm>
          <a:prstGeom prst="rect">
            <a:avLst/>
          </a:prstGeom>
        </p:spPr>
      </p:pic>
      <p:pic>
        <p:nvPicPr>
          <p:cNvPr id="5" name="Picture 4">
            <a:extLst>
              <a:ext uri="{FF2B5EF4-FFF2-40B4-BE49-F238E27FC236}">
                <a16:creationId xmlns:a16="http://schemas.microsoft.com/office/drawing/2014/main" id="{9551032A-6A60-3ED5-0EB5-B885B6C571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5208" y="636103"/>
            <a:ext cx="5603488" cy="10479383"/>
          </a:xfrm>
          <a:prstGeom prst="rect">
            <a:avLst/>
          </a:prstGeom>
        </p:spPr>
      </p:pic>
      <p:pic>
        <p:nvPicPr>
          <p:cNvPr id="10" name="Picture 9">
            <a:extLst>
              <a:ext uri="{FF2B5EF4-FFF2-40B4-BE49-F238E27FC236}">
                <a16:creationId xmlns:a16="http://schemas.microsoft.com/office/drawing/2014/main" id="{66C32869-796A-E22E-6AF9-224D569EBE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226" y="9108216"/>
            <a:ext cx="2519149" cy="786096"/>
          </a:xfrm>
          <a:prstGeom prst="rect">
            <a:avLst/>
          </a:prstGeom>
        </p:spPr>
      </p:pic>
      <p:sp>
        <p:nvSpPr>
          <p:cNvPr id="13" name="Rectangle 2">
            <a:extLst>
              <a:ext uri="{FF2B5EF4-FFF2-40B4-BE49-F238E27FC236}">
                <a16:creationId xmlns:a16="http://schemas.microsoft.com/office/drawing/2014/main" id="{8DCD2B63-7D27-A1A7-AC40-D31B712C1715}"/>
              </a:ext>
            </a:extLst>
          </p:cNvPr>
          <p:cNvSpPr>
            <a:spLocks noChangeArrowheads="1"/>
          </p:cNvSpPr>
          <p:nvPr/>
        </p:nvSpPr>
        <p:spPr bwMode="auto">
          <a:xfrm>
            <a:off x="1235419" y="2698142"/>
            <a:ext cx="8776329"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GB" sz="4000" dirty="0">
                <a:solidFill>
                  <a:srgbClr val="35573A"/>
                </a:solidFill>
                <a:latin typeface="Helvetica" pitchFamily="2" charset="0"/>
              </a:rPr>
              <a:t>Use body creams as the treatment base</a:t>
            </a:r>
          </a:p>
          <a:p>
            <a:pPr lvl="0" eaLnBrk="0" fontAlgn="base" hangingPunct="0">
              <a:spcBef>
                <a:spcPct val="0"/>
              </a:spcBef>
              <a:spcAft>
                <a:spcPct val="0"/>
              </a:spcAft>
            </a:pPr>
            <a:r>
              <a:rPr lang="en-GB" sz="4000" dirty="0">
                <a:solidFill>
                  <a:srgbClr val="35573A"/>
                </a:solidFill>
                <a:latin typeface="Helvetica" pitchFamily="2" charset="0"/>
              </a:rPr>
              <a:t>Creates an extra protective moisture seal</a:t>
            </a:r>
          </a:p>
          <a:p>
            <a:pPr lvl="0" eaLnBrk="0" fontAlgn="base" hangingPunct="0">
              <a:spcBef>
                <a:spcPct val="0"/>
              </a:spcBef>
              <a:spcAft>
                <a:spcPct val="0"/>
              </a:spcAft>
            </a:pPr>
            <a:r>
              <a:rPr lang="en-GB" sz="4000" dirty="0">
                <a:solidFill>
                  <a:srgbClr val="35573A"/>
                </a:solidFill>
                <a:latin typeface="Helvetica" pitchFamily="2" charset="0"/>
              </a:rPr>
              <a:t>Ideal for winter, sports and compromised skin</a:t>
            </a:r>
          </a:p>
          <a:p>
            <a:pPr lvl="0" eaLnBrk="0" fontAlgn="base" hangingPunct="0">
              <a:spcBef>
                <a:spcPct val="0"/>
              </a:spcBef>
              <a:spcAft>
                <a:spcPct val="0"/>
              </a:spcAft>
            </a:pPr>
            <a:r>
              <a:rPr lang="en-GB" sz="4000" dirty="0">
                <a:solidFill>
                  <a:srgbClr val="35573A"/>
                </a:solidFill>
                <a:latin typeface="Helvetica" pitchFamily="2" charset="0"/>
              </a:rPr>
              <a:t>Customisable body care for different needs</a:t>
            </a:r>
            <a:endParaRPr kumimoji="0" lang="en-US" altLang="en-US" sz="3800" b="0" i="0" u="none" strike="noStrike" cap="none" normalizeH="0" baseline="0" dirty="0">
              <a:ln>
                <a:noFill/>
              </a:ln>
              <a:solidFill>
                <a:srgbClr val="35573A"/>
              </a:solidFill>
              <a:effectLst/>
              <a:latin typeface="Helvetica" pitchFamily="2" charset="0"/>
            </a:endParaRPr>
          </a:p>
        </p:txBody>
      </p:sp>
      <p:pic>
        <p:nvPicPr>
          <p:cNvPr id="2" name="Picture 1">
            <a:extLst>
              <a:ext uri="{FF2B5EF4-FFF2-40B4-BE49-F238E27FC236}">
                <a16:creationId xmlns:a16="http://schemas.microsoft.com/office/drawing/2014/main" id="{2296A12A-A410-8EDF-389A-7D22C3F551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154007" flipH="1">
            <a:off x="898300" y="6469951"/>
            <a:ext cx="418376" cy="560802"/>
          </a:xfrm>
          <a:prstGeom prst="rect">
            <a:avLst/>
          </a:prstGeom>
        </p:spPr>
      </p:pic>
      <p:pic>
        <p:nvPicPr>
          <p:cNvPr id="6" name="Picture 5">
            <a:extLst>
              <a:ext uri="{FF2B5EF4-FFF2-40B4-BE49-F238E27FC236}">
                <a16:creationId xmlns:a16="http://schemas.microsoft.com/office/drawing/2014/main" id="{C960ECD7-36A2-2A6C-F30E-F9EA4CD39B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154007" flipH="1">
            <a:off x="920601" y="3985040"/>
            <a:ext cx="418376" cy="560802"/>
          </a:xfrm>
          <a:prstGeom prst="rect">
            <a:avLst/>
          </a:prstGeom>
        </p:spPr>
      </p:pic>
      <p:pic>
        <p:nvPicPr>
          <p:cNvPr id="7" name="Picture 6">
            <a:extLst>
              <a:ext uri="{FF2B5EF4-FFF2-40B4-BE49-F238E27FC236}">
                <a16:creationId xmlns:a16="http://schemas.microsoft.com/office/drawing/2014/main" id="{54DB9ED9-C632-587D-A6A2-3C35A172EE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154007" flipH="1">
            <a:off x="898299" y="2732087"/>
            <a:ext cx="418376" cy="560802"/>
          </a:xfrm>
          <a:prstGeom prst="rect">
            <a:avLst/>
          </a:prstGeom>
        </p:spPr>
      </p:pic>
      <p:pic>
        <p:nvPicPr>
          <p:cNvPr id="8" name="Picture 7">
            <a:extLst>
              <a:ext uri="{FF2B5EF4-FFF2-40B4-BE49-F238E27FC236}">
                <a16:creationId xmlns:a16="http://schemas.microsoft.com/office/drawing/2014/main" id="{AF5D98C4-2B8F-EF23-55C2-3C6E294E01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154007" flipH="1">
            <a:off x="920599" y="5240951"/>
            <a:ext cx="418376" cy="560802"/>
          </a:xfrm>
          <a:prstGeom prst="rect">
            <a:avLst/>
          </a:prstGeom>
        </p:spPr>
      </p:pic>
    </p:spTree>
    <p:extLst>
      <p:ext uri="{BB962C8B-B14F-4D97-AF65-F5344CB8AC3E}">
        <p14:creationId xmlns:p14="http://schemas.microsoft.com/office/powerpoint/2010/main" val="966958153"/>
      </p:ext>
    </p:extLst>
  </p:cSld>
  <p:clrMapOvr>
    <a:masterClrMapping/>
  </p:clrMapOvr>
  <mc:AlternateContent xmlns:mc="http://schemas.openxmlformats.org/markup-compatibility/2006" xmlns:p14="http://schemas.microsoft.com/office/powerpoint/2010/main">
    <mc:Choice Requires="p14">
      <p:transition spd="slow" p14:dur="2000" advTm="60676"/>
    </mc:Choice>
    <mc:Fallback xmlns="">
      <p:transition spd="slow" advTm="6067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5C939-ABCA-51A6-D882-9770C64700EC}"/>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3D80D72A-7F50-9DEB-4A97-F22B5730B906}"/>
              </a:ext>
            </a:extLst>
          </p:cNvPr>
          <p:cNvPicPr>
            <a:picLocks noChangeAspect="1"/>
          </p:cNvPicPr>
          <p:nvPr/>
        </p:nvPicPr>
        <p:blipFill>
          <a:blip r:embed="rId3">
            <a:extLst>
              <a:ext uri="{28A0092B-C50C-407E-A947-70E740481C1C}">
                <a14:useLocalDpi xmlns:a14="http://schemas.microsoft.com/office/drawing/2010/main" val="0"/>
              </a:ext>
            </a:extLst>
          </a:blip>
          <a:srcRect l="16004" t="547" r="2549" b="9298"/>
          <a:stretch>
            <a:fillRect/>
          </a:stretch>
        </p:blipFill>
        <p:spPr>
          <a:xfrm>
            <a:off x="-1" y="-1105786"/>
            <a:ext cx="18288001" cy="11392786"/>
          </a:xfrm>
          <a:prstGeom prst="rect">
            <a:avLst/>
          </a:prstGeom>
        </p:spPr>
      </p:pic>
      <p:sp>
        <p:nvSpPr>
          <p:cNvPr id="14" name="Rectangle 13">
            <a:extLst>
              <a:ext uri="{FF2B5EF4-FFF2-40B4-BE49-F238E27FC236}">
                <a16:creationId xmlns:a16="http://schemas.microsoft.com/office/drawing/2014/main" id="{7CDFF0DC-9897-2FCA-278F-A165A3DC8237}"/>
              </a:ext>
            </a:extLst>
          </p:cNvPr>
          <p:cNvSpPr/>
          <p:nvPr/>
        </p:nvSpPr>
        <p:spPr>
          <a:xfrm>
            <a:off x="3417880" y="334262"/>
            <a:ext cx="11452239" cy="2308324"/>
          </a:xfrm>
          <a:prstGeom prst="rect">
            <a:avLst/>
          </a:prstGeom>
          <a:noFill/>
        </p:spPr>
        <p:txBody>
          <a:bodyPr wrap="square" lIns="91440" tIns="45720" rIns="91440" bIns="45720">
            <a:spAutoFit/>
          </a:bodyPr>
          <a:lstStyle/>
          <a:p>
            <a:pPr algn="ctr"/>
            <a:r>
              <a:rPr lang="fr-FR" sz="4800" b="1" dirty="0">
                <a:solidFill>
                  <a:srgbClr val="35573A"/>
                </a:solidFill>
                <a:latin typeface="Helvetica" pitchFamily="2" charset="0"/>
              </a:rPr>
              <a:t>ESSENSE BARRIER REPAIR MASQUE </a:t>
            </a:r>
          </a:p>
          <a:p>
            <a:pPr algn="ctr"/>
            <a:r>
              <a:rPr lang="fr-FR" sz="4800" b="1" dirty="0">
                <a:solidFill>
                  <a:srgbClr val="35573A"/>
                </a:solidFill>
                <a:latin typeface="Helvetica" pitchFamily="2" charset="0"/>
              </a:rPr>
              <a:t>VS </a:t>
            </a:r>
          </a:p>
          <a:p>
            <a:pPr algn="ctr"/>
            <a:r>
              <a:rPr lang="fr-FR" sz="4800" b="1" dirty="0">
                <a:solidFill>
                  <a:srgbClr val="35573A"/>
                </a:solidFill>
                <a:latin typeface="Helvetica" pitchFamily="2" charset="0"/>
              </a:rPr>
              <a:t>RESQUE BARRIER CREAM</a:t>
            </a:r>
            <a:endParaRPr lang="en-US" sz="4800" b="1" dirty="0">
              <a:ln w="0">
                <a:noFill/>
              </a:ln>
              <a:solidFill>
                <a:srgbClr val="35573A"/>
              </a:solidFill>
              <a:latin typeface="Helvetica" pitchFamily="2" charset="0"/>
            </a:endParaRPr>
          </a:p>
        </p:txBody>
      </p:sp>
      <p:graphicFrame>
        <p:nvGraphicFramePr>
          <p:cNvPr id="19" name="Table 18">
            <a:extLst>
              <a:ext uri="{FF2B5EF4-FFF2-40B4-BE49-F238E27FC236}">
                <a16:creationId xmlns:a16="http://schemas.microsoft.com/office/drawing/2014/main" id="{6121CAFB-D57C-2D01-8876-696F2F6A2E15}"/>
              </a:ext>
            </a:extLst>
          </p:cNvPr>
          <p:cNvGraphicFramePr>
            <a:graphicFrameLocks noGrp="1"/>
          </p:cNvGraphicFramePr>
          <p:nvPr>
            <p:extLst>
              <p:ext uri="{D42A27DB-BD31-4B8C-83A1-F6EECF244321}">
                <p14:modId xmlns:p14="http://schemas.microsoft.com/office/powerpoint/2010/main" val="1208869405"/>
              </p:ext>
            </p:extLst>
          </p:nvPr>
        </p:nvGraphicFramePr>
        <p:xfrm>
          <a:off x="3417880" y="2853247"/>
          <a:ext cx="10568890" cy="5669280"/>
        </p:xfrm>
        <a:graphic>
          <a:graphicData uri="http://schemas.openxmlformats.org/drawingml/2006/table">
            <a:tbl>
              <a:tblPr>
                <a:tableStyleId>{8799B23B-EC83-4686-B30A-512413B5E67A}</a:tableStyleId>
              </a:tblPr>
              <a:tblGrid>
                <a:gridCol w="5284445">
                  <a:extLst>
                    <a:ext uri="{9D8B030D-6E8A-4147-A177-3AD203B41FA5}">
                      <a16:colId xmlns:a16="http://schemas.microsoft.com/office/drawing/2014/main" val="2174778519"/>
                    </a:ext>
                  </a:extLst>
                </a:gridCol>
                <a:gridCol w="5284445">
                  <a:extLst>
                    <a:ext uri="{9D8B030D-6E8A-4147-A177-3AD203B41FA5}">
                      <a16:colId xmlns:a16="http://schemas.microsoft.com/office/drawing/2014/main" val="1071220410"/>
                    </a:ext>
                  </a:extLst>
                </a:gridCol>
              </a:tblGrid>
              <a:tr h="0">
                <a:tc>
                  <a:txBody>
                    <a:bodyPr/>
                    <a:lstStyle/>
                    <a:p>
                      <a:pPr>
                        <a:buNone/>
                      </a:pPr>
                      <a:r>
                        <a:rPr lang="en-ZA" sz="2800" b="1" dirty="0">
                          <a:solidFill>
                            <a:srgbClr val="35573A"/>
                          </a:solidFill>
                          <a:latin typeface="Helvetica" pitchFamily="2" charset="0"/>
                        </a:rPr>
                        <a:t>Essense Barrier Repair Masque</a:t>
                      </a:r>
                    </a:p>
                  </a:txBody>
                  <a:tcPr anchor="ctr">
                    <a:lnL w="12700" cap="flat" cmpd="sng" algn="ctr">
                      <a:solidFill>
                        <a:srgbClr val="35573A"/>
                      </a:solidFill>
                      <a:prstDash val="solid"/>
                      <a:round/>
                      <a:headEnd type="none" w="med" len="med"/>
                      <a:tailEnd type="none" w="med" len="med"/>
                    </a:lnL>
                    <a:lnR w="12700" cap="flat" cmpd="sng" algn="ctr">
                      <a:solidFill>
                        <a:srgbClr val="35573A"/>
                      </a:solidFill>
                      <a:prstDash val="solid"/>
                      <a:round/>
                      <a:headEnd type="none" w="med" len="med"/>
                      <a:tailEnd type="none" w="med" len="med"/>
                    </a:lnR>
                    <a:lnT w="12700" cap="flat" cmpd="sng" algn="ctr">
                      <a:solidFill>
                        <a:srgbClr val="35573A"/>
                      </a:solidFill>
                      <a:prstDash val="solid"/>
                      <a:round/>
                      <a:headEnd type="none" w="med" len="med"/>
                      <a:tailEnd type="none" w="med" len="med"/>
                    </a:lnT>
                    <a:lnB w="12700" cap="flat" cmpd="sng" algn="ctr">
                      <a:solidFill>
                        <a:srgbClr val="35573A"/>
                      </a:solidFill>
                      <a:prstDash val="solid"/>
                      <a:round/>
                      <a:headEnd type="none" w="med" len="med"/>
                      <a:tailEnd type="none" w="med" len="med"/>
                    </a:lnB>
                  </a:tcPr>
                </a:tc>
                <a:tc>
                  <a:txBody>
                    <a:bodyPr/>
                    <a:lstStyle/>
                    <a:p>
                      <a:pPr>
                        <a:buNone/>
                      </a:pPr>
                      <a:r>
                        <a:rPr lang="en-ZA" sz="2800" b="1" dirty="0">
                          <a:solidFill>
                            <a:srgbClr val="35573A"/>
                          </a:solidFill>
                          <a:latin typeface="Helvetica" pitchFamily="2" charset="0"/>
                        </a:rPr>
                        <a:t>Resque Barrier Cream</a:t>
                      </a:r>
                    </a:p>
                  </a:txBody>
                  <a:tcPr anchor="ctr">
                    <a:lnL w="12700" cap="flat" cmpd="sng" algn="ctr">
                      <a:solidFill>
                        <a:srgbClr val="35573A"/>
                      </a:solidFill>
                      <a:prstDash val="solid"/>
                      <a:round/>
                      <a:headEnd type="none" w="med" len="med"/>
                      <a:tailEnd type="none" w="med" len="med"/>
                    </a:lnL>
                    <a:lnR w="12700" cap="flat" cmpd="sng" algn="ctr">
                      <a:solidFill>
                        <a:srgbClr val="35573A"/>
                      </a:solidFill>
                      <a:prstDash val="solid"/>
                      <a:round/>
                      <a:headEnd type="none" w="med" len="med"/>
                      <a:tailEnd type="none" w="med" len="med"/>
                    </a:lnR>
                    <a:lnT w="12700" cap="flat" cmpd="sng" algn="ctr">
                      <a:solidFill>
                        <a:srgbClr val="35573A"/>
                      </a:solidFill>
                      <a:prstDash val="solid"/>
                      <a:round/>
                      <a:headEnd type="none" w="med" len="med"/>
                      <a:tailEnd type="none" w="med" len="med"/>
                    </a:lnT>
                    <a:lnB w="12700" cap="flat" cmpd="sng" algn="ctr">
                      <a:solidFill>
                        <a:srgbClr val="35573A"/>
                      </a:solidFill>
                      <a:prstDash val="solid"/>
                      <a:round/>
                      <a:headEnd type="none" w="med" len="med"/>
                      <a:tailEnd type="none" w="med" len="med"/>
                    </a:lnB>
                  </a:tcPr>
                </a:tc>
                <a:extLst>
                  <a:ext uri="{0D108BD9-81ED-4DB2-BD59-A6C34878D82A}">
                    <a16:rowId xmlns:a16="http://schemas.microsoft.com/office/drawing/2014/main" val="1444583702"/>
                  </a:ext>
                </a:extLst>
              </a:tr>
              <a:tr h="0">
                <a:tc>
                  <a:txBody>
                    <a:bodyPr/>
                    <a:lstStyle/>
                    <a:p>
                      <a:pPr>
                        <a:buNone/>
                      </a:pPr>
                      <a:r>
                        <a:rPr lang="en-GB" sz="2800" dirty="0">
                          <a:solidFill>
                            <a:srgbClr val="35573A"/>
                          </a:solidFill>
                          <a:latin typeface="Helvetica" pitchFamily="2" charset="0"/>
                        </a:rPr>
                        <a:t>Intensive overnight skin recovery masque</a:t>
                      </a:r>
                    </a:p>
                  </a:txBody>
                  <a:tcPr anchor="ctr">
                    <a:lnL w="12700" cap="flat" cmpd="sng" algn="ctr">
                      <a:solidFill>
                        <a:srgbClr val="35573A"/>
                      </a:solidFill>
                      <a:prstDash val="solid"/>
                      <a:round/>
                      <a:headEnd type="none" w="med" len="med"/>
                      <a:tailEnd type="none" w="med" len="med"/>
                    </a:lnL>
                    <a:lnR w="12700" cap="flat" cmpd="sng" algn="ctr">
                      <a:solidFill>
                        <a:srgbClr val="35573A"/>
                      </a:solidFill>
                      <a:prstDash val="solid"/>
                      <a:round/>
                      <a:headEnd type="none" w="med" len="med"/>
                      <a:tailEnd type="none" w="med" len="med"/>
                    </a:lnR>
                    <a:lnT w="12700" cap="flat" cmpd="sng" algn="ctr">
                      <a:solidFill>
                        <a:srgbClr val="35573A"/>
                      </a:solidFill>
                      <a:prstDash val="solid"/>
                      <a:round/>
                      <a:headEnd type="none" w="med" len="med"/>
                      <a:tailEnd type="none" w="med" len="med"/>
                    </a:lnT>
                    <a:lnB w="12700" cap="flat" cmpd="sng" algn="ctr">
                      <a:solidFill>
                        <a:srgbClr val="35573A"/>
                      </a:solidFill>
                      <a:prstDash val="solid"/>
                      <a:round/>
                      <a:headEnd type="none" w="med" len="med"/>
                      <a:tailEnd type="none" w="med" len="med"/>
                    </a:lnB>
                  </a:tcPr>
                </a:tc>
                <a:tc>
                  <a:txBody>
                    <a:bodyPr/>
                    <a:lstStyle/>
                    <a:p>
                      <a:pPr>
                        <a:buNone/>
                      </a:pPr>
                      <a:r>
                        <a:rPr lang="en-ZA" sz="2800" dirty="0">
                          <a:solidFill>
                            <a:srgbClr val="35573A"/>
                          </a:solidFill>
                          <a:latin typeface="Helvetica" pitchFamily="2" charset="0"/>
                        </a:rPr>
                        <a:t>Protective everyday barrier treatment</a:t>
                      </a:r>
                    </a:p>
                  </a:txBody>
                  <a:tcPr anchor="ctr">
                    <a:lnL w="12700" cap="flat" cmpd="sng" algn="ctr">
                      <a:solidFill>
                        <a:srgbClr val="35573A"/>
                      </a:solidFill>
                      <a:prstDash val="solid"/>
                      <a:round/>
                      <a:headEnd type="none" w="med" len="med"/>
                      <a:tailEnd type="none" w="med" len="med"/>
                    </a:lnL>
                    <a:lnR w="12700" cap="flat" cmpd="sng" algn="ctr">
                      <a:solidFill>
                        <a:srgbClr val="35573A"/>
                      </a:solidFill>
                      <a:prstDash val="solid"/>
                      <a:round/>
                      <a:headEnd type="none" w="med" len="med"/>
                      <a:tailEnd type="none" w="med" len="med"/>
                    </a:lnR>
                    <a:lnT w="12700" cap="flat" cmpd="sng" algn="ctr">
                      <a:solidFill>
                        <a:srgbClr val="35573A"/>
                      </a:solidFill>
                      <a:prstDash val="solid"/>
                      <a:round/>
                      <a:headEnd type="none" w="med" len="med"/>
                      <a:tailEnd type="none" w="med" len="med"/>
                    </a:lnT>
                    <a:lnB w="12700" cap="flat" cmpd="sng" algn="ctr">
                      <a:solidFill>
                        <a:srgbClr val="35573A"/>
                      </a:solidFill>
                      <a:prstDash val="solid"/>
                      <a:round/>
                      <a:headEnd type="none" w="med" len="med"/>
                      <a:tailEnd type="none" w="med" len="med"/>
                    </a:lnB>
                  </a:tcPr>
                </a:tc>
                <a:extLst>
                  <a:ext uri="{0D108BD9-81ED-4DB2-BD59-A6C34878D82A}">
                    <a16:rowId xmlns:a16="http://schemas.microsoft.com/office/drawing/2014/main" val="2261895078"/>
                  </a:ext>
                </a:extLst>
              </a:tr>
              <a:tr h="0">
                <a:tc>
                  <a:txBody>
                    <a:bodyPr/>
                    <a:lstStyle/>
                    <a:p>
                      <a:pPr>
                        <a:buNone/>
                      </a:pPr>
                      <a:r>
                        <a:rPr lang="en-GB" sz="2800">
                          <a:solidFill>
                            <a:srgbClr val="35573A"/>
                          </a:solidFill>
                          <a:latin typeface="Helvetica" pitchFamily="2" charset="0"/>
                        </a:rPr>
                        <a:t>Focuses on restoring compromised facial skin</a:t>
                      </a:r>
                    </a:p>
                  </a:txBody>
                  <a:tcPr anchor="ctr">
                    <a:lnL w="12700" cap="flat" cmpd="sng" algn="ctr">
                      <a:solidFill>
                        <a:srgbClr val="35573A"/>
                      </a:solidFill>
                      <a:prstDash val="solid"/>
                      <a:round/>
                      <a:headEnd type="none" w="med" len="med"/>
                      <a:tailEnd type="none" w="med" len="med"/>
                    </a:lnL>
                    <a:lnR w="12700" cap="flat" cmpd="sng" algn="ctr">
                      <a:solidFill>
                        <a:srgbClr val="35573A"/>
                      </a:solidFill>
                      <a:prstDash val="solid"/>
                      <a:round/>
                      <a:headEnd type="none" w="med" len="med"/>
                      <a:tailEnd type="none" w="med" len="med"/>
                    </a:lnR>
                    <a:lnT w="12700" cap="flat" cmpd="sng" algn="ctr">
                      <a:solidFill>
                        <a:srgbClr val="35573A"/>
                      </a:solidFill>
                      <a:prstDash val="solid"/>
                      <a:round/>
                      <a:headEnd type="none" w="med" len="med"/>
                      <a:tailEnd type="none" w="med" len="med"/>
                    </a:lnT>
                    <a:lnB w="12700" cap="flat" cmpd="sng" algn="ctr">
                      <a:solidFill>
                        <a:srgbClr val="35573A"/>
                      </a:solidFill>
                      <a:prstDash val="solid"/>
                      <a:round/>
                      <a:headEnd type="none" w="med" len="med"/>
                      <a:tailEnd type="none" w="med" len="med"/>
                    </a:lnB>
                  </a:tcPr>
                </a:tc>
                <a:tc>
                  <a:txBody>
                    <a:bodyPr/>
                    <a:lstStyle/>
                    <a:p>
                      <a:pPr>
                        <a:buNone/>
                      </a:pPr>
                      <a:r>
                        <a:rPr lang="en-GB" sz="2800" dirty="0">
                          <a:solidFill>
                            <a:srgbClr val="35573A"/>
                          </a:solidFill>
                          <a:latin typeface="Helvetica" pitchFamily="2" charset="0"/>
                        </a:rPr>
                        <a:t>Focuses on protecting dry, stressed body skin</a:t>
                      </a:r>
                    </a:p>
                  </a:txBody>
                  <a:tcPr anchor="ctr">
                    <a:lnL w="12700" cap="flat" cmpd="sng" algn="ctr">
                      <a:solidFill>
                        <a:srgbClr val="35573A"/>
                      </a:solidFill>
                      <a:prstDash val="solid"/>
                      <a:round/>
                      <a:headEnd type="none" w="med" len="med"/>
                      <a:tailEnd type="none" w="med" len="med"/>
                    </a:lnL>
                    <a:lnR w="12700" cap="flat" cmpd="sng" algn="ctr">
                      <a:solidFill>
                        <a:srgbClr val="35573A"/>
                      </a:solidFill>
                      <a:prstDash val="solid"/>
                      <a:round/>
                      <a:headEnd type="none" w="med" len="med"/>
                      <a:tailEnd type="none" w="med" len="med"/>
                    </a:lnR>
                    <a:lnT w="12700" cap="flat" cmpd="sng" algn="ctr">
                      <a:solidFill>
                        <a:srgbClr val="35573A"/>
                      </a:solidFill>
                      <a:prstDash val="solid"/>
                      <a:round/>
                      <a:headEnd type="none" w="med" len="med"/>
                      <a:tailEnd type="none" w="med" len="med"/>
                    </a:lnT>
                    <a:lnB w="12700" cap="flat" cmpd="sng" algn="ctr">
                      <a:solidFill>
                        <a:srgbClr val="35573A"/>
                      </a:solidFill>
                      <a:prstDash val="solid"/>
                      <a:round/>
                      <a:headEnd type="none" w="med" len="med"/>
                      <a:tailEnd type="none" w="med" len="med"/>
                    </a:lnB>
                  </a:tcPr>
                </a:tc>
                <a:extLst>
                  <a:ext uri="{0D108BD9-81ED-4DB2-BD59-A6C34878D82A}">
                    <a16:rowId xmlns:a16="http://schemas.microsoft.com/office/drawing/2014/main" val="4150808096"/>
                  </a:ext>
                </a:extLst>
              </a:tr>
              <a:tr h="0">
                <a:tc>
                  <a:txBody>
                    <a:bodyPr/>
                    <a:lstStyle/>
                    <a:p>
                      <a:pPr>
                        <a:buNone/>
                      </a:pPr>
                      <a:r>
                        <a:rPr lang="en-ZA" sz="2800">
                          <a:solidFill>
                            <a:srgbClr val="35573A"/>
                          </a:solidFill>
                          <a:latin typeface="Helvetica" pitchFamily="2" charset="0"/>
                        </a:rPr>
                        <a:t>Lightweight nourishing treatment texture</a:t>
                      </a:r>
                    </a:p>
                  </a:txBody>
                  <a:tcPr anchor="ctr">
                    <a:lnL w="12700" cap="flat" cmpd="sng" algn="ctr">
                      <a:solidFill>
                        <a:srgbClr val="35573A"/>
                      </a:solidFill>
                      <a:prstDash val="solid"/>
                      <a:round/>
                      <a:headEnd type="none" w="med" len="med"/>
                      <a:tailEnd type="none" w="med" len="med"/>
                    </a:lnL>
                    <a:lnR w="12700" cap="flat" cmpd="sng" algn="ctr">
                      <a:solidFill>
                        <a:srgbClr val="35573A"/>
                      </a:solidFill>
                      <a:prstDash val="solid"/>
                      <a:round/>
                      <a:headEnd type="none" w="med" len="med"/>
                      <a:tailEnd type="none" w="med" len="med"/>
                    </a:lnR>
                    <a:lnT w="12700" cap="flat" cmpd="sng" algn="ctr">
                      <a:solidFill>
                        <a:srgbClr val="35573A"/>
                      </a:solidFill>
                      <a:prstDash val="solid"/>
                      <a:round/>
                      <a:headEnd type="none" w="med" len="med"/>
                      <a:tailEnd type="none" w="med" len="med"/>
                    </a:lnT>
                    <a:lnB w="12700" cap="flat" cmpd="sng" algn="ctr">
                      <a:solidFill>
                        <a:srgbClr val="35573A"/>
                      </a:solidFill>
                      <a:prstDash val="solid"/>
                      <a:round/>
                      <a:headEnd type="none" w="med" len="med"/>
                      <a:tailEnd type="none" w="med" len="med"/>
                    </a:lnB>
                  </a:tcPr>
                </a:tc>
                <a:tc>
                  <a:txBody>
                    <a:bodyPr/>
                    <a:lstStyle/>
                    <a:p>
                      <a:pPr>
                        <a:buNone/>
                      </a:pPr>
                      <a:r>
                        <a:rPr lang="en-GB" sz="2800" dirty="0">
                          <a:solidFill>
                            <a:srgbClr val="35573A"/>
                          </a:solidFill>
                          <a:latin typeface="Helvetica" pitchFamily="2" charset="0"/>
                        </a:rPr>
                        <a:t>Rich protective barrier cream texture</a:t>
                      </a:r>
                    </a:p>
                  </a:txBody>
                  <a:tcPr anchor="ctr">
                    <a:lnL w="12700" cap="flat" cmpd="sng" algn="ctr">
                      <a:solidFill>
                        <a:srgbClr val="35573A"/>
                      </a:solidFill>
                      <a:prstDash val="solid"/>
                      <a:round/>
                      <a:headEnd type="none" w="med" len="med"/>
                      <a:tailEnd type="none" w="med" len="med"/>
                    </a:lnL>
                    <a:lnR w="12700" cap="flat" cmpd="sng" algn="ctr">
                      <a:solidFill>
                        <a:srgbClr val="35573A"/>
                      </a:solidFill>
                      <a:prstDash val="solid"/>
                      <a:round/>
                      <a:headEnd type="none" w="med" len="med"/>
                      <a:tailEnd type="none" w="med" len="med"/>
                    </a:lnR>
                    <a:lnT w="12700" cap="flat" cmpd="sng" algn="ctr">
                      <a:solidFill>
                        <a:srgbClr val="35573A"/>
                      </a:solidFill>
                      <a:prstDash val="solid"/>
                      <a:round/>
                      <a:headEnd type="none" w="med" len="med"/>
                      <a:tailEnd type="none" w="med" len="med"/>
                    </a:lnT>
                    <a:lnB w="12700" cap="flat" cmpd="sng" algn="ctr">
                      <a:solidFill>
                        <a:srgbClr val="35573A"/>
                      </a:solidFill>
                      <a:prstDash val="solid"/>
                      <a:round/>
                      <a:headEnd type="none" w="med" len="med"/>
                      <a:tailEnd type="none" w="med" len="med"/>
                    </a:lnB>
                  </a:tcPr>
                </a:tc>
                <a:extLst>
                  <a:ext uri="{0D108BD9-81ED-4DB2-BD59-A6C34878D82A}">
                    <a16:rowId xmlns:a16="http://schemas.microsoft.com/office/drawing/2014/main" val="3798243782"/>
                  </a:ext>
                </a:extLst>
              </a:tr>
              <a:tr h="0">
                <a:tc>
                  <a:txBody>
                    <a:bodyPr/>
                    <a:lstStyle/>
                    <a:p>
                      <a:pPr>
                        <a:buNone/>
                      </a:pPr>
                      <a:r>
                        <a:rPr lang="en-GB" sz="2800">
                          <a:solidFill>
                            <a:srgbClr val="35573A"/>
                          </a:solidFill>
                          <a:latin typeface="Helvetica" pitchFamily="2" charset="0"/>
                        </a:rPr>
                        <a:t>Helps replenish and comfort the skin barrier</a:t>
                      </a:r>
                    </a:p>
                  </a:txBody>
                  <a:tcPr anchor="ctr">
                    <a:lnL w="12700" cap="flat" cmpd="sng" algn="ctr">
                      <a:solidFill>
                        <a:srgbClr val="35573A"/>
                      </a:solidFill>
                      <a:prstDash val="solid"/>
                      <a:round/>
                      <a:headEnd type="none" w="med" len="med"/>
                      <a:tailEnd type="none" w="med" len="med"/>
                    </a:lnL>
                    <a:lnR w="12700" cap="flat" cmpd="sng" algn="ctr">
                      <a:solidFill>
                        <a:srgbClr val="35573A"/>
                      </a:solidFill>
                      <a:prstDash val="solid"/>
                      <a:round/>
                      <a:headEnd type="none" w="med" len="med"/>
                      <a:tailEnd type="none" w="med" len="med"/>
                    </a:lnR>
                    <a:lnT w="12700" cap="flat" cmpd="sng" algn="ctr">
                      <a:solidFill>
                        <a:srgbClr val="35573A"/>
                      </a:solidFill>
                      <a:prstDash val="solid"/>
                      <a:round/>
                      <a:headEnd type="none" w="med" len="med"/>
                      <a:tailEnd type="none" w="med" len="med"/>
                    </a:lnT>
                    <a:lnB w="12700" cap="flat" cmpd="sng" algn="ctr">
                      <a:solidFill>
                        <a:srgbClr val="35573A"/>
                      </a:solidFill>
                      <a:prstDash val="solid"/>
                      <a:round/>
                      <a:headEnd type="none" w="med" len="med"/>
                      <a:tailEnd type="none" w="med" len="med"/>
                    </a:lnB>
                  </a:tcPr>
                </a:tc>
                <a:tc>
                  <a:txBody>
                    <a:bodyPr/>
                    <a:lstStyle/>
                    <a:p>
                      <a:pPr>
                        <a:buNone/>
                      </a:pPr>
                      <a:r>
                        <a:rPr lang="en-GB" sz="2800" dirty="0">
                          <a:solidFill>
                            <a:srgbClr val="35573A"/>
                          </a:solidFill>
                          <a:latin typeface="Helvetica" pitchFamily="2" charset="0"/>
                        </a:rPr>
                        <a:t>Helps shield and protect against moisture loss</a:t>
                      </a:r>
                    </a:p>
                  </a:txBody>
                  <a:tcPr anchor="ctr">
                    <a:lnL w="12700" cap="flat" cmpd="sng" algn="ctr">
                      <a:solidFill>
                        <a:srgbClr val="35573A"/>
                      </a:solidFill>
                      <a:prstDash val="solid"/>
                      <a:round/>
                      <a:headEnd type="none" w="med" len="med"/>
                      <a:tailEnd type="none" w="med" len="med"/>
                    </a:lnL>
                    <a:lnR w="12700" cap="flat" cmpd="sng" algn="ctr">
                      <a:solidFill>
                        <a:srgbClr val="35573A"/>
                      </a:solidFill>
                      <a:prstDash val="solid"/>
                      <a:round/>
                      <a:headEnd type="none" w="med" len="med"/>
                      <a:tailEnd type="none" w="med" len="med"/>
                    </a:lnR>
                    <a:lnT w="12700" cap="flat" cmpd="sng" algn="ctr">
                      <a:solidFill>
                        <a:srgbClr val="35573A"/>
                      </a:solidFill>
                      <a:prstDash val="solid"/>
                      <a:round/>
                      <a:headEnd type="none" w="med" len="med"/>
                      <a:tailEnd type="none" w="med" len="med"/>
                    </a:lnT>
                    <a:lnB w="12700" cap="flat" cmpd="sng" algn="ctr">
                      <a:solidFill>
                        <a:srgbClr val="35573A"/>
                      </a:solidFill>
                      <a:prstDash val="solid"/>
                      <a:round/>
                      <a:headEnd type="none" w="med" len="med"/>
                      <a:tailEnd type="none" w="med" len="med"/>
                    </a:lnB>
                  </a:tcPr>
                </a:tc>
                <a:extLst>
                  <a:ext uri="{0D108BD9-81ED-4DB2-BD59-A6C34878D82A}">
                    <a16:rowId xmlns:a16="http://schemas.microsoft.com/office/drawing/2014/main" val="1905633422"/>
                  </a:ext>
                </a:extLst>
              </a:tr>
              <a:tr h="0">
                <a:tc>
                  <a:txBody>
                    <a:bodyPr/>
                    <a:lstStyle/>
                    <a:p>
                      <a:pPr>
                        <a:buNone/>
                      </a:pPr>
                      <a:r>
                        <a:rPr lang="en-ZA" sz="2800" dirty="0">
                          <a:solidFill>
                            <a:srgbClr val="35573A"/>
                          </a:solidFill>
                          <a:latin typeface="Helvetica" pitchFamily="2" charset="0"/>
                        </a:rPr>
                        <a:t>Ideal for dehydrated, sensitised facial skin</a:t>
                      </a:r>
                    </a:p>
                  </a:txBody>
                  <a:tcPr anchor="ctr">
                    <a:lnL w="12700" cap="flat" cmpd="sng" algn="ctr">
                      <a:solidFill>
                        <a:srgbClr val="35573A"/>
                      </a:solidFill>
                      <a:prstDash val="solid"/>
                      <a:round/>
                      <a:headEnd type="none" w="med" len="med"/>
                      <a:tailEnd type="none" w="med" len="med"/>
                    </a:lnL>
                    <a:lnR w="12700" cap="flat" cmpd="sng" algn="ctr">
                      <a:solidFill>
                        <a:srgbClr val="35573A"/>
                      </a:solidFill>
                      <a:prstDash val="solid"/>
                      <a:round/>
                      <a:headEnd type="none" w="med" len="med"/>
                      <a:tailEnd type="none" w="med" len="med"/>
                    </a:lnR>
                    <a:lnT w="12700" cap="flat" cmpd="sng" algn="ctr">
                      <a:solidFill>
                        <a:srgbClr val="35573A"/>
                      </a:solidFill>
                      <a:prstDash val="solid"/>
                      <a:round/>
                      <a:headEnd type="none" w="med" len="med"/>
                      <a:tailEnd type="none" w="med" len="med"/>
                    </a:lnT>
                    <a:lnB w="12700" cap="flat" cmpd="sng" algn="ctr">
                      <a:solidFill>
                        <a:srgbClr val="35573A"/>
                      </a:solidFill>
                      <a:prstDash val="solid"/>
                      <a:round/>
                      <a:headEnd type="none" w="med" len="med"/>
                      <a:tailEnd type="none" w="med" len="med"/>
                    </a:lnB>
                  </a:tcPr>
                </a:tc>
                <a:tc>
                  <a:txBody>
                    <a:bodyPr/>
                    <a:lstStyle/>
                    <a:p>
                      <a:pPr>
                        <a:buNone/>
                      </a:pPr>
                      <a:r>
                        <a:rPr lang="en-GB" sz="2800" dirty="0">
                          <a:solidFill>
                            <a:srgbClr val="35573A"/>
                          </a:solidFill>
                          <a:latin typeface="Helvetica" pitchFamily="2" charset="0"/>
                        </a:rPr>
                        <a:t>Ideal for dry patches, friction and family use</a:t>
                      </a:r>
                    </a:p>
                  </a:txBody>
                  <a:tcPr anchor="ctr">
                    <a:lnL w="12700" cap="flat" cmpd="sng" algn="ctr">
                      <a:solidFill>
                        <a:srgbClr val="35573A"/>
                      </a:solidFill>
                      <a:prstDash val="solid"/>
                      <a:round/>
                      <a:headEnd type="none" w="med" len="med"/>
                      <a:tailEnd type="none" w="med" len="med"/>
                    </a:lnL>
                    <a:lnR w="12700" cap="flat" cmpd="sng" algn="ctr">
                      <a:solidFill>
                        <a:srgbClr val="35573A"/>
                      </a:solidFill>
                      <a:prstDash val="solid"/>
                      <a:round/>
                      <a:headEnd type="none" w="med" len="med"/>
                      <a:tailEnd type="none" w="med" len="med"/>
                    </a:lnR>
                    <a:lnT w="12700" cap="flat" cmpd="sng" algn="ctr">
                      <a:solidFill>
                        <a:srgbClr val="35573A"/>
                      </a:solidFill>
                      <a:prstDash val="solid"/>
                      <a:round/>
                      <a:headEnd type="none" w="med" len="med"/>
                      <a:tailEnd type="none" w="med" len="med"/>
                    </a:lnT>
                    <a:lnB w="12700" cap="flat" cmpd="sng" algn="ctr">
                      <a:solidFill>
                        <a:srgbClr val="35573A"/>
                      </a:solidFill>
                      <a:prstDash val="solid"/>
                      <a:round/>
                      <a:headEnd type="none" w="med" len="med"/>
                      <a:tailEnd type="none" w="med" len="med"/>
                    </a:lnB>
                  </a:tcPr>
                </a:tc>
                <a:extLst>
                  <a:ext uri="{0D108BD9-81ED-4DB2-BD59-A6C34878D82A}">
                    <a16:rowId xmlns:a16="http://schemas.microsoft.com/office/drawing/2014/main" val="3883369764"/>
                  </a:ext>
                </a:extLst>
              </a:tr>
            </a:tbl>
          </a:graphicData>
        </a:graphic>
      </p:graphicFrame>
      <p:pic>
        <p:nvPicPr>
          <p:cNvPr id="24" name="Picture 23">
            <a:extLst>
              <a:ext uri="{FF2B5EF4-FFF2-40B4-BE49-F238E27FC236}">
                <a16:creationId xmlns:a16="http://schemas.microsoft.com/office/drawing/2014/main" id="{80D1B388-BF4A-5BDB-6C23-C96655000032}"/>
              </a:ext>
            </a:extLst>
          </p:cNvPr>
          <p:cNvPicPr>
            <a:picLocks noChangeAspect="1"/>
          </p:cNvPicPr>
          <p:nvPr/>
        </p:nvPicPr>
        <p:blipFill>
          <a:blip r:embed="rId4" cstate="print">
            <a:extLst>
              <a:ext uri="{28A0092B-C50C-407E-A947-70E740481C1C}">
                <a14:useLocalDpi xmlns:a14="http://schemas.microsoft.com/office/drawing/2010/main" val="0"/>
              </a:ext>
            </a:extLst>
          </a:blip>
          <a:srcRect b="11363"/>
          <a:stretch>
            <a:fillRect/>
          </a:stretch>
        </p:blipFill>
        <p:spPr>
          <a:xfrm>
            <a:off x="608109" y="3342455"/>
            <a:ext cx="2580768" cy="6673415"/>
          </a:xfrm>
          <a:prstGeom prst="rect">
            <a:avLst/>
          </a:prstGeom>
          <a:effectLst>
            <a:outerShdw blurRad="76200" dir="13500000" sy="23000" kx="1200000" algn="br" rotWithShape="0">
              <a:prstClr val="black">
                <a:alpha val="20000"/>
              </a:prstClr>
            </a:outerShdw>
          </a:effectLst>
        </p:spPr>
      </p:pic>
      <p:pic>
        <p:nvPicPr>
          <p:cNvPr id="26" name="Picture 25">
            <a:extLst>
              <a:ext uri="{FF2B5EF4-FFF2-40B4-BE49-F238E27FC236}">
                <a16:creationId xmlns:a16="http://schemas.microsoft.com/office/drawing/2014/main" id="{AB5DF407-493F-1DFB-71E0-90C6A8E1A3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10784" y="2040918"/>
            <a:ext cx="4863689" cy="9095843"/>
          </a:xfrm>
          <a:prstGeom prst="rect">
            <a:avLst/>
          </a:prstGeom>
          <a:effectLst/>
        </p:spPr>
      </p:pic>
    </p:spTree>
    <p:extLst>
      <p:ext uri="{BB962C8B-B14F-4D97-AF65-F5344CB8AC3E}">
        <p14:creationId xmlns:p14="http://schemas.microsoft.com/office/powerpoint/2010/main" val="155916591"/>
      </p:ext>
    </p:extLst>
  </p:cSld>
  <p:clrMapOvr>
    <a:masterClrMapping/>
  </p:clrMapOvr>
  <mc:AlternateContent xmlns:mc="http://schemas.openxmlformats.org/markup-compatibility/2006" xmlns:p14="http://schemas.microsoft.com/office/powerpoint/2010/main">
    <mc:Choice Requires="p14">
      <p:transition spd="slow" p14:dur="2000" advTm="92709"/>
    </mc:Choice>
    <mc:Fallback xmlns="">
      <p:transition spd="slow" advTm="9270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8311E-673C-A37E-08ED-28DD9473E1C7}"/>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A1937904-F4AD-274A-B43C-CEEF28AA19D0}"/>
              </a:ext>
            </a:extLst>
          </p:cNvPr>
          <p:cNvPicPr>
            <a:picLocks noChangeAspect="1"/>
          </p:cNvPicPr>
          <p:nvPr/>
        </p:nvPicPr>
        <p:blipFill>
          <a:blip r:embed="rId3">
            <a:extLst>
              <a:ext uri="{28A0092B-C50C-407E-A947-70E740481C1C}">
                <a14:useLocalDpi xmlns:a14="http://schemas.microsoft.com/office/drawing/2010/main" val="0"/>
              </a:ext>
            </a:extLst>
          </a:blip>
          <a:srcRect t="12500" b="12500"/>
          <a:stretch>
            <a:fillRect/>
          </a:stretch>
        </p:blipFill>
        <p:spPr>
          <a:xfrm>
            <a:off x="0" y="0"/>
            <a:ext cx="18288000" cy="10287000"/>
          </a:xfrm>
          <a:prstGeom prst="rect">
            <a:avLst/>
          </a:prstGeom>
        </p:spPr>
      </p:pic>
      <p:sp>
        <p:nvSpPr>
          <p:cNvPr id="12" name="Rectangle 11">
            <a:extLst>
              <a:ext uri="{FF2B5EF4-FFF2-40B4-BE49-F238E27FC236}">
                <a16:creationId xmlns:a16="http://schemas.microsoft.com/office/drawing/2014/main" id="{EC6ED87D-B5F0-7B5E-6C74-C3A9BE370794}"/>
              </a:ext>
            </a:extLst>
          </p:cNvPr>
          <p:cNvSpPr/>
          <p:nvPr/>
        </p:nvSpPr>
        <p:spPr>
          <a:xfrm>
            <a:off x="181796" y="382770"/>
            <a:ext cx="6939431" cy="2677656"/>
          </a:xfrm>
          <a:prstGeom prst="rect">
            <a:avLst/>
          </a:prstGeom>
          <a:noFill/>
        </p:spPr>
        <p:txBody>
          <a:bodyPr wrap="square" lIns="91440" tIns="45720" rIns="91440" bIns="45720">
            <a:spAutoFit/>
          </a:bodyPr>
          <a:lstStyle/>
          <a:p>
            <a:r>
              <a:rPr lang="en-US" sz="6000" b="1" dirty="0">
                <a:ln w="0">
                  <a:noFill/>
                </a:ln>
                <a:solidFill>
                  <a:srgbClr val="35573A"/>
                </a:solidFill>
                <a:latin typeface="BentonModDisp 1 Bold" panose="020B0604020202020204" charset="0"/>
              </a:rPr>
              <a:t>RESQUE ROOIBOS BARRIER CREAM </a:t>
            </a:r>
          </a:p>
          <a:p>
            <a:r>
              <a:rPr lang="en-US" sz="4800" b="1" dirty="0">
                <a:ln w="0">
                  <a:noFill/>
                </a:ln>
                <a:solidFill>
                  <a:srgbClr val="35573A"/>
                </a:solidFill>
                <a:latin typeface="Helvetica" pitchFamily="2" charset="0"/>
              </a:rPr>
              <a:t>50ml</a:t>
            </a:r>
          </a:p>
        </p:txBody>
      </p:sp>
      <p:pic>
        <p:nvPicPr>
          <p:cNvPr id="2" name="Picture 1">
            <a:extLst>
              <a:ext uri="{FF2B5EF4-FFF2-40B4-BE49-F238E27FC236}">
                <a16:creationId xmlns:a16="http://schemas.microsoft.com/office/drawing/2014/main" id="{C4AB9FF2-3987-E465-1240-4ED5667A94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226" y="9108216"/>
            <a:ext cx="2519149" cy="786096"/>
          </a:xfrm>
          <a:prstGeom prst="rect">
            <a:avLst/>
          </a:prstGeom>
        </p:spPr>
      </p:pic>
    </p:spTree>
    <p:extLst>
      <p:ext uri="{BB962C8B-B14F-4D97-AF65-F5344CB8AC3E}">
        <p14:creationId xmlns:p14="http://schemas.microsoft.com/office/powerpoint/2010/main" val="3131606543"/>
      </p:ext>
    </p:extLst>
  </p:cSld>
  <p:clrMapOvr>
    <a:masterClrMapping/>
  </p:clrMapOvr>
  <mc:AlternateContent xmlns:mc="http://schemas.openxmlformats.org/markup-compatibility/2006" xmlns:p14="http://schemas.microsoft.com/office/powerpoint/2010/main">
    <mc:Choice Requires="p14">
      <p:transition spd="slow" p14:dur="2000" advTm="42058"/>
    </mc:Choice>
    <mc:Fallback xmlns="">
      <p:transition spd="slow" advTm="42058"/>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6B18C89FDA4B4CA01C0F625A3065A2" ma:contentTypeVersion="16" ma:contentTypeDescription="Create a new document." ma:contentTypeScope="" ma:versionID="324bed8f40f23326258ae482ba5f109c">
  <xsd:schema xmlns:xsd="http://www.w3.org/2001/XMLSchema" xmlns:xs="http://www.w3.org/2001/XMLSchema" xmlns:p="http://schemas.microsoft.com/office/2006/metadata/properties" xmlns:ns2="0d62a616-c7de-4f80-829e-483285503b19" xmlns:ns3="1756a263-a766-41cb-92bb-ef7ec55b4c38" targetNamespace="http://schemas.microsoft.com/office/2006/metadata/properties" ma:root="true" ma:fieldsID="4d6c343a6492edca5ebb8217e6206999" ns2:_="" ns3:_="">
    <xsd:import namespace="0d62a616-c7de-4f80-829e-483285503b19"/>
    <xsd:import namespace="1756a263-a766-41cb-92bb-ef7ec55b4c3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62a616-c7de-4f80-829e-483285503b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f52b4ce-ed77-4983-ab68-56b6d199c7a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56a263-a766-41cb-92bb-ef7ec55b4c3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89e310c-02cd-4c40-96d5-50cb23d7dbf0}" ma:internalName="TaxCatchAll" ma:showField="CatchAllData" ma:web="1756a263-a766-41cb-92bb-ef7ec55b4c3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d62a616-c7de-4f80-829e-483285503b19">
      <Terms xmlns="http://schemas.microsoft.com/office/infopath/2007/PartnerControls"/>
    </lcf76f155ced4ddcb4097134ff3c332f>
    <TaxCatchAll xmlns="1756a263-a766-41cb-92bb-ef7ec55b4c38" xsi:nil="true"/>
  </documentManagement>
</p:properties>
</file>

<file path=customXml/itemProps1.xml><?xml version="1.0" encoding="utf-8"?>
<ds:datastoreItem xmlns:ds="http://schemas.openxmlformats.org/officeDocument/2006/customXml" ds:itemID="{DB7FC35B-2579-47F0-967B-E96789F32A44}">
  <ds:schemaRefs>
    <ds:schemaRef ds:uri="0d62a616-c7de-4f80-829e-483285503b19"/>
    <ds:schemaRef ds:uri="1756a263-a766-41cb-92bb-ef7ec55b4c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08E7BED-12EA-46BD-A6FE-A61B608949DD}">
  <ds:schemaRefs>
    <ds:schemaRef ds:uri="http://schemas.microsoft.com/sharepoint/v3/contenttype/forms"/>
  </ds:schemaRefs>
</ds:datastoreItem>
</file>

<file path=customXml/itemProps3.xml><?xml version="1.0" encoding="utf-8"?>
<ds:datastoreItem xmlns:ds="http://schemas.openxmlformats.org/officeDocument/2006/customXml" ds:itemID="{0F686ECA-CF8E-49E6-9367-9DD7F4AF5143}">
  <ds:schemaRefs>
    <ds:schemaRef ds:uri="http://schemas.microsoft.com/office/2006/documentManagement/types"/>
    <ds:schemaRef ds:uri="http://purl.org/dc/dcmitype/"/>
    <ds:schemaRef ds:uri="http://www.w3.org/XML/1998/namespace"/>
    <ds:schemaRef ds:uri="http://purl.org/dc/elements/1.1/"/>
    <ds:schemaRef ds:uri="http://purl.org/dc/terms/"/>
    <ds:schemaRef ds:uri="http://schemas.microsoft.com/office/2006/metadata/properties"/>
    <ds:schemaRef ds:uri="http://schemas.openxmlformats.org/package/2006/metadata/core-properties"/>
    <ds:schemaRef ds:uri="http://schemas.microsoft.com/office/infopath/2007/PartnerControls"/>
    <ds:schemaRef ds:uri="1756a263-a766-41cb-92bb-ef7ec55b4c38"/>
    <ds:schemaRef ds:uri="0d62a616-c7de-4f80-829e-483285503b19"/>
  </ds:schemaRefs>
</ds:datastoreItem>
</file>

<file path=docProps/app.xml><?xml version="1.0" encoding="utf-8"?>
<Properties xmlns="http://schemas.openxmlformats.org/officeDocument/2006/extended-properties" xmlns:vt="http://schemas.openxmlformats.org/officeDocument/2006/docPropsVTypes">
  <TotalTime>6222</TotalTime>
  <Words>1207</Words>
  <Application>Microsoft Office PowerPoint</Application>
  <PresentationFormat>Custom</PresentationFormat>
  <Paragraphs>120</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Aptos</vt:lpstr>
      <vt:lpstr>Helvetica</vt:lpstr>
      <vt:lpstr>Arial</vt:lpstr>
      <vt:lpstr>Calibri</vt:lpstr>
      <vt:lpstr>BentonModDisp 1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Mar'25 Teams Get-Together PPT</dc:title>
  <dc:creator>Tshego Motaung</dc:creator>
  <cp:lastModifiedBy>Adele Du Toit</cp:lastModifiedBy>
  <cp:revision>7</cp:revision>
  <dcterms:created xsi:type="dcterms:W3CDTF">2006-08-16T00:00:00Z</dcterms:created>
  <dcterms:modified xsi:type="dcterms:W3CDTF">2026-05-27T11:35:42Z</dcterms:modified>
  <dc:identifier>DAHA1esmNyo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0x010100066B18C89FDA4B4CA01C0F625A3065A2</vt:lpwstr>
  </property>
  <property fmtid="{D5CDD505-2E9C-101B-9397-08002B2CF9AE}" pid="3" name="MediaServiceImageTags">
    <vt:lpwstr/>
  </property>
</Properties>
</file>