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8500" cy="17907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otham" panose="020B0604020202020204" charset="0"/>
      <p:regular r:id="rId7"/>
    </p:embeddedFont>
    <p:embeddedFont>
      <p:font typeface="Gotham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90" d="100"/>
          <a:sy n="290" d="100"/>
        </p:scale>
        <p:origin x="1032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3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2408" y="180489"/>
            <a:ext cx="1439970" cy="1440218"/>
            <a:chOff x="0" y="0"/>
            <a:chExt cx="1919961" cy="19202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9986" cy="1920367"/>
            </a:xfrm>
            <a:custGeom>
              <a:avLst/>
              <a:gdLst/>
              <a:ahLst/>
              <a:cxnLst/>
              <a:rect l="l" t="t" r="r" b="b"/>
              <a:pathLst>
                <a:path w="1919986" h="1920367">
                  <a:moveTo>
                    <a:pt x="904494" y="0"/>
                  </a:moveTo>
                  <a:cubicBezTo>
                    <a:pt x="400050" y="29210"/>
                    <a:pt x="0" y="447548"/>
                    <a:pt x="0" y="959358"/>
                  </a:cubicBezTo>
                  <a:cubicBezTo>
                    <a:pt x="0" y="1490091"/>
                    <a:pt x="430276" y="1920367"/>
                    <a:pt x="961009" y="1920367"/>
                  </a:cubicBezTo>
                  <a:cubicBezTo>
                    <a:pt x="1470914" y="1920367"/>
                    <a:pt x="1887982" y="1523238"/>
                    <a:pt x="1919986" y="1021461"/>
                  </a:cubicBezTo>
                  <a:lnTo>
                    <a:pt x="1919986" y="1021461"/>
                  </a:lnTo>
                  <a:lnTo>
                    <a:pt x="1919986" y="897255"/>
                  </a:lnTo>
                  <a:lnTo>
                    <a:pt x="1919986" y="897255"/>
                  </a:lnTo>
                  <a:cubicBezTo>
                    <a:pt x="1889125" y="414147"/>
                    <a:pt x="1501267" y="28067"/>
                    <a:pt x="1017397" y="0"/>
                  </a:cubicBezTo>
                  <a:close/>
                </a:path>
              </a:pathLst>
            </a:custGeom>
            <a:blipFill>
              <a:blip r:embed="rId2"/>
              <a:stretch>
                <a:fillRect l="-109" r="1" b="-87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5003" y="1101999"/>
            <a:ext cx="1170404" cy="154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30"/>
              </a:lnSpc>
            </a:pPr>
            <a:r>
              <a:rPr lang="en-US" sz="950" dirty="0">
                <a:solidFill>
                  <a:srgbClr val="FFFFFF"/>
                </a:solidFill>
                <a:latin typeface="Gotham Bold"/>
              </a:rPr>
              <a:t>Consultant Name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1180" y="1345806"/>
            <a:ext cx="1260329" cy="274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"/>
              </a:lnSpc>
            </a:pPr>
            <a:r>
              <a:rPr lang="en-US" sz="699" dirty="0">
                <a:solidFill>
                  <a:srgbClr val="FFFFFF"/>
                </a:solidFill>
                <a:latin typeface="Gotham"/>
              </a:rPr>
              <a:t>010 456 7890 consultant@service.co.za www.companyname.co.za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ADBC7693-604E-CCC5-8E56-539FB6CC3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78" y="57150"/>
            <a:ext cx="1236284" cy="9485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Gotham Bold</vt:lpstr>
      <vt:lpstr>Gotham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IndependentConsultant-BusinessCard.pdf</dc:title>
  <dc:creator>Tayla Van Niekerk</dc:creator>
  <cp:lastModifiedBy>Tayla Van Niekerk</cp:lastModifiedBy>
  <cp:revision>2</cp:revision>
  <dcterms:created xsi:type="dcterms:W3CDTF">2006-08-16T00:00:00Z</dcterms:created>
  <dcterms:modified xsi:type="dcterms:W3CDTF">2023-07-25T09:01:24Z</dcterms:modified>
  <dc:identifier>DAFpoAHu3h8</dc:identifier>
</cp:coreProperties>
</file>