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1" r:id="rId3"/>
    <p:sldId id="292" r:id="rId4"/>
    <p:sldId id="275" r:id="rId5"/>
    <p:sldId id="299" r:id="rId6"/>
    <p:sldId id="305" r:id="rId7"/>
    <p:sldId id="306" r:id="rId8"/>
    <p:sldId id="298" r:id="rId9"/>
    <p:sldId id="296" r:id="rId10"/>
    <p:sldId id="297" r:id="rId11"/>
    <p:sldId id="300" r:id="rId12"/>
    <p:sldId id="307" r:id="rId1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67D6-F171-4A8F-9973-E724895E3EDA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7E1C-35CE-454A-A6C2-5ED9DF6AB2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07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E1C-35CE-454A-A6C2-5ED9DF6AB26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4400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E1C-35CE-454A-A6C2-5ED9DF6AB266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776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8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22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6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2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05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active ingredients:</a:t>
            </a:r>
          </a:p>
          <a:p>
            <a:endParaRPr lang="en-GB" dirty="0"/>
          </a:p>
          <a:p>
            <a:r>
              <a:rPr lang="en-GB" dirty="0"/>
              <a:t>Silt lends a calming and balancing feel to the complexion, skin looks toned and soothed, appears healthier and more youthful.</a:t>
            </a:r>
          </a:p>
          <a:p>
            <a:endParaRPr lang="en-GB" dirty="0"/>
          </a:p>
          <a:p>
            <a:r>
              <a:rPr lang="en-GB" dirty="0"/>
              <a:t>Sweet Almond Oil is an extremely nourishing natural oil. It is rich in fatty acids, vitamins A and E, proteins, potassium and zinc. </a:t>
            </a:r>
          </a:p>
          <a:p>
            <a:endParaRPr lang="en-GB" dirty="0"/>
          </a:p>
          <a:p>
            <a:r>
              <a:rPr lang="en-GB" dirty="0"/>
              <a:t>Rooibos Extract, with all its antioxidants, helps fight free radicals in the skin and repairs damage brought on by the elements.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49A83-6F7E-4332-B69B-F297C964D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7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14A0-C332-458E-9E65-2F05AE171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F5111-1D3B-4D7B-9D97-600DBC45D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8AAD-5B31-491C-BC7B-7A2BA6DB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F9E6-C747-4B6A-A01B-27BBCB17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954B0-1AF5-4AE8-A934-FD3AAB31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972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B3A1-45D6-4E24-8767-0A30F552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21564-2421-4904-A883-5065C1F1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C19A7-9B47-4E80-A24D-CD48C59C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D854-2CB0-4E9B-AFA5-29DB1504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F163B-91AC-43B0-8B80-03FD8991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40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3BCC0-1BDD-47E9-8FCF-F99A2FDA1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5C1FD-2936-4462-9BE9-A552B6CE7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8701-6BDB-4A37-9657-FC3B7120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DD7D7-5183-49CD-BC3A-00037425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4DF19-772B-4995-9247-A07B7CC0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730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64" y="847461"/>
            <a:ext cx="6671872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Logos\Annique\Annique A Logo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57" y="3984523"/>
            <a:ext cx="2521689" cy="23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64" y="847461"/>
            <a:ext cx="6671872" cy="20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Logos\Annique\Annique A Logo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57" y="3984523"/>
            <a:ext cx="2521689" cy="23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3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24688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65" y="450049"/>
            <a:ext cx="5006271" cy="156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5357"/>
            <a:ext cx="12192000" cy="1142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5829267"/>
            <a:ext cx="2784309" cy="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5357"/>
            <a:ext cx="12192000" cy="11426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5829267"/>
            <a:ext cx="2784309" cy="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8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5715358"/>
            <a:ext cx="2784309" cy="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59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445224"/>
            <a:ext cx="12192000" cy="14127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>
              <a:solidFill>
                <a:prstClr val="white"/>
              </a:solidFill>
            </a:endParaRPr>
          </a:p>
        </p:txBody>
      </p:sp>
      <p:pic>
        <p:nvPicPr>
          <p:cNvPr id="5" name="Picture 3" descr="F:\Logos\Annique\Annique Logo 2021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6" y="5715358"/>
            <a:ext cx="2784309" cy="8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1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281B-AB66-4086-B948-3E8CA783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21BCA-A981-4963-A5FA-922B7623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D9318-0E72-455F-A669-DE24D5F2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F8B6-4B51-49A3-B94B-1648D3FF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26A2-A13C-41A4-A265-51547889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2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47F7-9C38-4707-ADB8-AB733DF3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B576C-AC1A-40BB-8DC5-04F7EE01B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0985-9F0A-4EAD-87DA-46E48E33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43085-647C-4BB2-8EE3-A101409B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1B26-D19B-41F1-AE39-668340040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33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DAD5-EE4B-40BE-B27A-C22C0476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ECEC-0A52-4C39-A1E6-F1F488E16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766B6-1B04-466A-B8B3-68ED87B5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2A0D-5A87-4274-AF8E-69732135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0D58-C677-4229-B91A-EAE1CAF0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121FE-6FFE-4E3D-B40F-9D81DFD0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25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E2F5-E4B0-453E-8900-B9CF6045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F0661-B2A9-49B8-BF13-0CE7E2C80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F9DFC-2AEA-4FE6-AE9B-76E4C41CA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8A06A-CB76-4058-8DC7-022891797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9CE76-7683-4EC5-99CF-B93F3EA2A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65A156-70B2-4A3A-95E3-9E54973E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C69E4-19B0-4F50-BC42-90DA5605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6DF4B-34B4-49E9-AC87-138E1986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171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C093-CCD8-4D25-B6D9-5D58B556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99807-F48C-4867-BBA5-718C043F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AF4AE-C969-4930-A7FA-6D2F1E86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391C3-F141-483D-A5FA-C061DF18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08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73203-FF1E-4BA1-9F51-85EBC7E1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7D93E-F3D7-4864-9018-52A757A1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A50C4-8A5D-4381-9EC9-F4FE601B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8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021D-A2EA-4284-8602-D0CACDE9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15883-6D18-4991-A099-C16AAD09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3E367-3C08-41DA-A91C-EC7A828B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3F30B-4EED-4532-AB1F-BDB6A268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420AE-1E5C-4D33-81DC-4177037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0077A-C362-4C44-A5F0-0A45B639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617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D323-A832-4F7A-9E21-E3D25BDB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60423-B152-48A0-B330-C6E99DF02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D862-7847-49F4-AB84-F81454E94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FCE70-AE6B-43B9-B892-FA7588E2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F0093-7FBA-4B88-8B24-504C6750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B779-0240-4B92-9642-020ECA85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018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F473E-8E27-4294-B438-02F165BC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0142-75B3-4EB3-9B6E-A204B90B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5DC3C-9A62-41F2-B545-6673FAC9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9A61F-DC03-4CDC-8B40-5E334D871B95}" type="datetimeFigureOut">
              <a:rPr lang="en-ZA" smtClean="0"/>
              <a:t>2022/05/18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12623-5A70-47D9-AD20-8E6D3498B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A8333-E7D5-431D-B0F2-6AA00B939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2595-F882-4885-BBEE-A11A9BBE8B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889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3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E8FE9-D68F-423A-9DB5-5F8D105498ED}"/>
              </a:ext>
            </a:extLst>
          </p:cNvPr>
          <p:cNvSpPr txBox="1"/>
          <p:nvPr/>
        </p:nvSpPr>
        <p:spPr>
          <a:xfrm>
            <a:off x="1205948" y="3136612"/>
            <a:ext cx="9780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0"/>
              </a:rPr>
              <a:t>NEW Product Launch for May 2022 </a:t>
            </a:r>
            <a:endParaRPr lang="en-US" sz="18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7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C2BFFB-72C0-489B-BBC9-46EEEE215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0" t="13688" r="18080" b="24029"/>
          <a:stretch/>
        </p:blipFill>
        <p:spPr>
          <a:xfrm>
            <a:off x="7290022" y="541889"/>
            <a:ext cx="4848053" cy="5127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370" y="30418"/>
            <a:ext cx="8642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180° Men: 3-in-1 Face, Hair &amp; Body Wash </a:t>
            </a:r>
            <a:r>
              <a:rPr lang="en-GB" sz="3200" dirty="0">
                <a:solidFill>
                  <a:prstClr val="black"/>
                </a:solidFill>
                <a:latin typeface="Montserrat" panose="00000500000000000000" pitchFamily="2" charset="0"/>
              </a:rPr>
              <a:t>2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098074"/>
            <a:ext cx="7440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Directions for use: </a:t>
            </a:r>
          </a:p>
          <a:p>
            <a:endParaRPr lang="en-GB" sz="1200" b="1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Use daily as an all-over wash.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Generously lather on face, body and hair and rinse with clean water.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9682BBB-1777-4A76-81B0-3AD96C822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95" y="-557129"/>
            <a:ext cx="293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94AF74-9B06-43FC-9DAC-7D8CB2920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0" t="16889" r="30744" b="34487"/>
          <a:stretch/>
        </p:blipFill>
        <p:spPr>
          <a:xfrm rot="908205">
            <a:off x="7073147" y="2101452"/>
            <a:ext cx="2640049" cy="3334666"/>
          </a:xfrm>
          <a:prstGeom prst="rect">
            <a:avLst/>
          </a:prstGeom>
        </p:spPr>
      </p:pic>
      <p:pic>
        <p:nvPicPr>
          <p:cNvPr id="6" name="Picture 4" descr="M:\Beaute\4. BEAUTE files and pages\2021\06. Jun 21\Line Drawing\Rooibos Skin Conditions.jpg">
            <a:extLst>
              <a:ext uri="{FF2B5EF4-FFF2-40B4-BE49-F238E27FC236}">
                <a16:creationId xmlns:a16="http://schemas.microsoft.com/office/drawing/2014/main" id="{0514A965-B78A-4B03-8F0D-3D3A849CC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35"/>
          <a:stretch/>
        </p:blipFill>
        <p:spPr bwMode="auto">
          <a:xfrm>
            <a:off x="911936" y="271317"/>
            <a:ext cx="4744278" cy="54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3002693-5852-4CCE-BD43-5FD59E811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34" y="3550920"/>
            <a:ext cx="2609846" cy="272578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C777D58-9338-4242-A771-8FBCFDD02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65714"/>
            <a:ext cx="293760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1B12E-1623-4496-9301-0A7E5A4A07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21688" b="30520"/>
          <a:stretch/>
        </p:blipFill>
        <p:spPr>
          <a:xfrm>
            <a:off x="1078393" y="199894"/>
            <a:ext cx="4953000" cy="12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94AF74-9B06-43FC-9DAC-7D8CB2920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80" t="16889" r="30744" b="34487"/>
          <a:stretch/>
        </p:blipFill>
        <p:spPr>
          <a:xfrm rot="908205">
            <a:off x="7073147" y="2101452"/>
            <a:ext cx="2640049" cy="3334666"/>
          </a:xfrm>
          <a:prstGeom prst="rect">
            <a:avLst/>
          </a:prstGeom>
        </p:spPr>
      </p:pic>
      <p:pic>
        <p:nvPicPr>
          <p:cNvPr id="6" name="Picture 4" descr="M:\Beaute\4. BEAUTE files and pages\2021\06. Jun 21\Line Drawing\Rooibos Skin Conditions.jpg">
            <a:extLst>
              <a:ext uri="{FF2B5EF4-FFF2-40B4-BE49-F238E27FC236}">
                <a16:creationId xmlns:a16="http://schemas.microsoft.com/office/drawing/2014/main" id="{0514A965-B78A-4B03-8F0D-3D3A849CC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35"/>
          <a:stretch/>
        </p:blipFill>
        <p:spPr bwMode="auto">
          <a:xfrm>
            <a:off x="911936" y="271317"/>
            <a:ext cx="4744278" cy="54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3002693-5852-4CCE-BD43-5FD59E811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34" y="3550920"/>
            <a:ext cx="2609846" cy="272578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C777D58-9338-4242-A771-8FBCFDD02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565714"/>
            <a:ext cx="293760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60A19-0022-44B0-95C7-38C7726E30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196"/>
          <a:stretch/>
        </p:blipFill>
        <p:spPr>
          <a:xfrm>
            <a:off x="9033602" y="149397"/>
            <a:ext cx="2937602" cy="2904278"/>
          </a:xfrm>
          <a:prstGeom prst="ellipse">
            <a:avLst/>
          </a:prstGeom>
        </p:spPr>
      </p:pic>
      <p:pic>
        <p:nvPicPr>
          <p:cNvPr id="1026" name="Picture 2" descr="Back By Popular Demand Pins and Buttons | TeePublic">
            <a:extLst>
              <a:ext uri="{FF2B5EF4-FFF2-40B4-BE49-F238E27FC236}">
                <a16:creationId xmlns:a16="http://schemas.microsoft.com/office/drawing/2014/main" id="{E81DEB81-84CD-404D-B0AE-4B49362E3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9812" r="9986" b="8375"/>
          <a:stretch/>
        </p:blipFill>
        <p:spPr bwMode="auto">
          <a:xfrm>
            <a:off x="10238832" y="2332919"/>
            <a:ext cx="1872346" cy="1874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4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Beaute\4. BEAUTE files and pages\2021\06. Jun 21\Line Drawing\Rooibos Skin Condi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327640" y="164638"/>
            <a:ext cx="4104117" cy="5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1371" y="125375"/>
            <a:ext cx="113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ZA" sz="3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Essense</a:t>
            </a:r>
            <a:r>
              <a:rPr lang="en-ZA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 Miracle Tissue Oil Multipurpose Balm 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1" y="1042690"/>
            <a:ext cx="77187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Montserrat" panose="00000500000000000000" pitchFamily="2" charset="0"/>
              </a:rPr>
              <a:t>A convenient, on-the-go, dry skin remedy balm for everyday use infused with Rooibos Extract. 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Montserrat" panose="00000500000000000000" pitchFamily="2" charset="0"/>
              </a:rPr>
              <a:t>It is rich in antioxidants and infused with a blend of moisturising ingredients to help provide skin with deep, targeted moisture.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F0B7583-DA62-4B93-B269-770483360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4" y="3535680"/>
            <a:ext cx="2609846" cy="27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Beaute\4. BEAUTE files and pages\2021\06. Jun 21\Line Drawing\Rooibos Skin Condi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327640" y="164638"/>
            <a:ext cx="4104117" cy="5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3F4AEC-93A0-4050-8D65-16F067108A11}"/>
              </a:ext>
            </a:extLst>
          </p:cNvPr>
          <p:cNvSpPr/>
          <p:nvPr/>
        </p:nvSpPr>
        <p:spPr>
          <a:xfrm>
            <a:off x="431371" y="1055863"/>
            <a:ext cx="7440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active ingredients: </a:t>
            </a:r>
          </a:p>
          <a:p>
            <a:endParaRPr lang="en-GB" sz="1200" b="1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Shea Butter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moisturises dry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reduces skin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healing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Avocado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calm itchy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heal chapped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replenish dry skin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861D3-4819-4B10-AEAD-D7100000BF93}"/>
              </a:ext>
            </a:extLst>
          </p:cNvPr>
          <p:cNvSpPr/>
          <p:nvPr/>
        </p:nvSpPr>
        <p:spPr>
          <a:xfrm>
            <a:off x="431371" y="125375"/>
            <a:ext cx="113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ZA" sz="3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Essense</a:t>
            </a:r>
            <a:r>
              <a:rPr lang="en-ZA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 Miracle Tissue Oil Multipurpose Balm 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90398D8-38C1-474F-A738-FD7B66DAD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4" y="3535680"/>
            <a:ext cx="2609846" cy="27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Beaute\4. BEAUTE files and pages\2021\06. Jun 21\Line Drawing\Rooibos Skin Condi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327640" y="164638"/>
            <a:ext cx="4104117" cy="5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3F4AEC-93A0-4050-8D65-16F067108A11}"/>
              </a:ext>
            </a:extLst>
          </p:cNvPr>
          <p:cNvSpPr/>
          <p:nvPr/>
        </p:nvSpPr>
        <p:spPr>
          <a:xfrm>
            <a:off x="431371" y="1055863"/>
            <a:ext cx="7440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active ingredients: </a:t>
            </a:r>
          </a:p>
          <a:p>
            <a:endParaRPr lang="en-GB" sz="1200" b="1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Coconut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smooths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hydrates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calms temporary redness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Sweet Almond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reduces the appearance of scars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treats dry skin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improves complexion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E1D07-E357-4BCA-B86F-5E8000B0B984}"/>
              </a:ext>
            </a:extLst>
          </p:cNvPr>
          <p:cNvSpPr/>
          <p:nvPr/>
        </p:nvSpPr>
        <p:spPr>
          <a:xfrm>
            <a:off x="431371" y="125375"/>
            <a:ext cx="113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ZA" sz="3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Essense</a:t>
            </a:r>
            <a:r>
              <a:rPr lang="en-ZA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 Miracle Tissue Oil Multipurpose Balm 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8E39D17-62EF-4BBD-8912-61F427FDE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4" y="3535680"/>
            <a:ext cx="2609846" cy="27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Beaute\4. BEAUTE files and pages\2021\06. Jun 21\Line Drawing\Rooibos Skin Condi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327640" y="164638"/>
            <a:ext cx="4104117" cy="5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3F4AEC-93A0-4050-8D65-16F067108A11}"/>
              </a:ext>
            </a:extLst>
          </p:cNvPr>
          <p:cNvSpPr/>
          <p:nvPr/>
        </p:nvSpPr>
        <p:spPr>
          <a:xfrm>
            <a:off x="431371" y="1055863"/>
            <a:ext cx="7440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active ingredients: </a:t>
            </a:r>
          </a:p>
          <a:p>
            <a:endParaRPr lang="en-GB" sz="1200" b="1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Rooibos Extract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full of antioxidants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multiple skin care benefits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soothing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Rosehip 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reduce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moisturises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ontserrat" panose="00000500000000000000" pitchFamily="2" charset="0"/>
                <a:cs typeface="Arial" panose="020B0604020202020204" pitchFamily="34" charset="0"/>
              </a:rPr>
              <a:t>protect and hydrate skin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D18D2-EFA4-444D-A713-26B02EDAE2AF}"/>
              </a:ext>
            </a:extLst>
          </p:cNvPr>
          <p:cNvSpPr/>
          <p:nvPr/>
        </p:nvSpPr>
        <p:spPr>
          <a:xfrm>
            <a:off x="431371" y="125375"/>
            <a:ext cx="113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ZA" sz="3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Essense</a:t>
            </a:r>
            <a:r>
              <a:rPr lang="en-ZA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 Miracle Tissue Oil Multipurpose Balm 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9547E31-4823-46BE-996B-C34C67D27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4" y="3535680"/>
            <a:ext cx="2609846" cy="27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:\Beaute\4. BEAUTE files and pages\2021\06. Jun 21\Line Drawing\Rooibos Skin Conditio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"/>
          <a:stretch/>
        </p:blipFill>
        <p:spPr bwMode="auto">
          <a:xfrm>
            <a:off x="7327640" y="164638"/>
            <a:ext cx="4104117" cy="54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372" y="1019272"/>
            <a:ext cx="75331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Directions for use: </a:t>
            </a:r>
          </a:p>
          <a:p>
            <a:pPr defTabSz="1219170"/>
            <a:endParaRPr lang="en-GB" sz="12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Montserrat" panose="00000500000000000000" pitchFamily="2" charset="0"/>
              </a:rPr>
              <a:t>Can be applied on all areas.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Montserrat" panose="00000500000000000000" pitchFamily="2" charset="0"/>
              </a:rPr>
              <a:t>Suitable for everyday use.</a:t>
            </a:r>
          </a:p>
          <a:p>
            <a:pPr marL="380990" indent="-380990" defTabSz="121917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Montserrat" panose="00000500000000000000" pitchFamily="2" charset="0"/>
              </a:rPr>
              <a:t>Apply as often as needed.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319E200-9433-4490-BD27-626AEC958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4" y="3535680"/>
            <a:ext cx="2609846" cy="2725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DA2703-3C92-4519-8453-857121DECB8E}"/>
              </a:ext>
            </a:extLst>
          </p:cNvPr>
          <p:cNvSpPr/>
          <p:nvPr/>
        </p:nvSpPr>
        <p:spPr>
          <a:xfrm>
            <a:off x="431371" y="125375"/>
            <a:ext cx="11329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ZA" sz="3200" b="1" dirty="0" err="1">
                <a:solidFill>
                  <a:prstClr val="black"/>
                </a:solidFill>
                <a:latin typeface="Montserrat" panose="00000500000000000000" pitchFamily="2" charset="0"/>
              </a:rPr>
              <a:t>Essense</a:t>
            </a:r>
            <a:r>
              <a:rPr lang="en-ZA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 Miracle Tissue Oil Multipurpose Balm 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86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415D30-5671-41BD-8512-75F0296D6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0" t="13688" r="18080" b="24029"/>
          <a:stretch/>
        </p:blipFill>
        <p:spPr>
          <a:xfrm>
            <a:off x="7290022" y="541889"/>
            <a:ext cx="4848053" cy="51273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370" y="58551"/>
            <a:ext cx="9401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180° Men: 3-in-1 Face, Hair &amp; Body Wash </a:t>
            </a:r>
            <a:r>
              <a:rPr lang="en-GB" sz="3200" dirty="0">
                <a:solidFill>
                  <a:prstClr val="black"/>
                </a:solidFill>
                <a:latin typeface="Montserrat" panose="00000500000000000000" pitchFamily="2" charset="0"/>
              </a:rPr>
              <a:t>2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370" y="1371604"/>
            <a:ext cx="7440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An effective multi-tasking formula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Formulated to gently cleanse face, body and hair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Won’t strip skin, or hair of natural oils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A6141CB-6340-43FE-99BE-C2A179144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95" y="-557129"/>
            <a:ext cx="2937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B66BD-D74B-45AD-8F5F-21D84A971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0" t="13688" r="18080" b="24029"/>
          <a:stretch/>
        </p:blipFill>
        <p:spPr>
          <a:xfrm>
            <a:off x="7290022" y="541889"/>
            <a:ext cx="4848053" cy="5127391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6E1F20D-EC6F-427C-BD2B-BBC87E29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95" y="-557129"/>
            <a:ext cx="293760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05854E-3227-4D03-8799-5F4EED16D8DB}"/>
              </a:ext>
            </a:extLst>
          </p:cNvPr>
          <p:cNvSpPr/>
          <p:nvPr/>
        </p:nvSpPr>
        <p:spPr>
          <a:xfrm>
            <a:off x="431370" y="58551"/>
            <a:ext cx="94018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GB" sz="3200" b="1" dirty="0">
                <a:solidFill>
                  <a:prstClr val="black"/>
                </a:solidFill>
                <a:latin typeface="Montserrat" panose="00000500000000000000" pitchFamily="2" charset="0"/>
              </a:rPr>
              <a:t>180° Men: 3-in-1 Face, Hair &amp; Body Wash </a:t>
            </a:r>
            <a:r>
              <a:rPr lang="en-GB" sz="3200" dirty="0">
                <a:solidFill>
                  <a:prstClr val="black"/>
                </a:solidFill>
                <a:latin typeface="Montserrat" panose="00000500000000000000" pitchFamily="2" charset="0"/>
              </a:rPr>
              <a:t>2</a:t>
            </a:r>
            <a:r>
              <a:rPr lang="en-ZA" sz="3200" dirty="0">
                <a:solidFill>
                  <a:prstClr val="black"/>
                </a:solidFill>
                <a:latin typeface="Montserrat" panose="00000500000000000000" pitchFamily="2" charset="0"/>
              </a:rPr>
              <a:t>50ml</a:t>
            </a:r>
            <a:endParaRPr lang="en-US" sz="3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5C20E-CCDB-44EC-AB1D-2AE6072FD96A}"/>
              </a:ext>
            </a:extLst>
          </p:cNvPr>
          <p:cNvSpPr/>
          <p:nvPr/>
        </p:nvSpPr>
        <p:spPr>
          <a:xfrm>
            <a:off x="431371" y="1055863"/>
            <a:ext cx="7440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Key active ingredients: </a:t>
            </a:r>
          </a:p>
          <a:p>
            <a:endParaRPr lang="en-GB" sz="1200" b="1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Rooibos Extract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full of antioxidants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multiple skin care benefits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soothing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365</Words>
  <Application>Microsoft Office PowerPoint</Application>
  <PresentationFormat>Widescreen</PresentationFormat>
  <Paragraphs>83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Eliska Swanepoel</dc:creator>
  <cp:lastModifiedBy>Eliska Swanepoel</cp:lastModifiedBy>
  <cp:revision>14</cp:revision>
  <cp:lastPrinted>2022-03-24T12:16:22Z</cp:lastPrinted>
  <dcterms:created xsi:type="dcterms:W3CDTF">2022-03-09T10:32:46Z</dcterms:created>
  <dcterms:modified xsi:type="dcterms:W3CDTF">2022-05-18T06:11:00Z</dcterms:modified>
</cp:coreProperties>
</file>