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2D"/>
    <a:srgbClr val="DD4115"/>
    <a:srgbClr val="ED0C6E"/>
    <a:srgbClr val="9E2E86"/>
    <a:srgbClr val="BD62CC"/>
    <a:srgbClr val="8A329A"/>
    <a:srgbClr val="D84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34"/>
    <p:restoredTop sz="88013" autoAdjust="0"/>
  </p:normalViewPr>
  <p:slideViewPr>
    <p:cSldViewPr>
      <p:cViewPr>
        <p:scale>
          <a:sx n="135" d="100"/>
          <a:sy n="135" d="100"/>
        </p:scale>
        <p:origin x="-942" y="23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AB08B-32C2-EB4F-B8B8-2328DA058CD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1241425"/>
            <a:ext cx="25130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E95C2-831A-9D45-80F4-0CA4F502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8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E95C2-831A-9D45-80F4-0CA4F5024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845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541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984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791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377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54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74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043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733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854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693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2AF4-A978-427A-BF8E-A6FEFE70C509}" type="datetimeFigureOut">
              <a:rPr lang="en-ZA" smtClean="0"/>
              <a:t>2020/11/09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145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562118A-86E0-F241-B800-165D4ACCDCA8}"/>
              </a:ext>
            </a:extLst>
          </p:cNvPr>
          <p:cNvGrpSpPr/>
          <p:nvPr/>
        </p:nvGrpSpPr>
        <p:grpSpPr>
          <a:xfrm>
            <a:off x="0" y="-274615"/>
            <a:ext cx="6885384" cy="2557021"/>
            <a:chOff x="-27384" y="-274615"/>
            <a:chExt cx="6885384" cy="255702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B80ED551-255D-4E41-A41C-05C794B84514}"/>
                </a:ext>
              </a:extLst>
            </p:cNvPr>
            <p:cNvGrpSpPr/>
            <p:nvPr/>
          </p:nvGrpSpPr>
          <p:grpSpPr>
            <a:xfrm>
              <a:off x="0" y="-274615"/>
              <a:ext cx="6858000" cy="2557021"/>
              <a:chOff x="0" y="-252536"/>
              <a:chExt cx="6858000" cy="2557021"/>
            </a:xfrm>
          </p:grpSpPr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xmlns="" id="{71E4310B-A1A7-0A4C-BF80-38D85E6CB2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978609" y="102652"/>
                <a:ext cx="3300880" cy="2201833"/>
              </a:xfrm>
              <a:prstGeom prst="rect">
                <a:avLst/>
              </a:prstGeom>
            </p:spPr>
          </p:pic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xmlns="" id="{A3D65483-2B65-7248-B334-6877955CE240}"/>
                  </a:ext>
                </a:extLst>
              </p:cNvPr>
              <p:cNvCxnSpPr/>
              <p:nvPr/>
            </p:nvCxnSpPr>
            <p:spPr>
              <a:xfrm>
                <a:off x="1988840" y="102653"/>
                <a:ext cx="0" cy="2200140"/>
              </a:xfrm>
              <a:prstGeom prst="line">
                <a:avLst/>
              </a:prstGeom>
              <a:ln>
                <a:solidFill>
                  <a:srgbClr val="DD411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0" name="Picture 109">
                <a:extLst>
                  <a:ext uri="{FF2B5EF4-FFF2-40B4-BE49-F238E27FC236}">
                    <a16:creationId xmlns:a16="http://schemas.microsoft.com/office/drawing/2014/main" xmlns="" id="{8F1C4CD6-2764-3B4B-AE68-D22C2171A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3647" y="193793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12" name="Chord 111">
                <a:extLst>
                  <a:ext uri="{FF2B5EF4-FFF2-40B4-BE49-F238E27FC236}">
                    <a16:creationId xmlns:a16="http://schemas.microsoft.com/office/drawing/2014/main" xmlns="" id="{B7C65B46-989B-B848-B839-7355CBF8C90D}"/>
                  </a:ext>
                </a:extLst>
              </p:cNvPr>
              <p:cNvSpPr/>
              <p:nvPr/>
            </p:nvSpPr>
            <p:spPr>
              <a:xfrm rot="17555529">
                <a:off x="3778476" y="-239108"/>
                <a:ext cx="1149978" cy="1123121"/>
              </a:xfrm>
              <a:prstGeom prst="chord">
                <a:avLst/>
              </a:prstGeom>
              <a:solidFill>
                <a:srgbClr val="DD4115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C92F1BE1-09D8-D548-A852-8818497B7E7C}"/>
                  </a:ext>
                </a:extLst>
              </p:cNvPr>
              <p:cNvSpPr/>
              <p:nvPr/>
            </p:nvSpPr>
            <p:spPr>
              <a:xfrm>
                <a:off x="0" y="102653"/>
                <a:ext cx="6858000" cy="22001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114" name="Picture 113">
                <a:extLst>
                  <a:ext uri="{FF2B5EF4-FFF2-40B4-BE49-F238E27FC236}">
                    <a16:creationId xmlns:a16="http://schemas.microsoft.com/office/drawing/2014/main" xmlns="" id="{707B5763-FC3A-5E47-8FC5-792488D703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4588" y="188568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xmlns="" id="{B21DEA10-8ADA-C846-9D33-D1B6BDA0DA2D}"/>
                  </a:ext>
                </a:extLst>
              </p:cNvPr>
              <p:cNvSpPr txBox="1"/>
              <p:nvPr/>
            </p:nvSpPr>
            <p:spPr>
              <a:xfrm>
                <a:off x="3784285" y="132949"/>
                <a:ext cx="1149967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GIFT</a:t>
                </a:r>
                <a:r>
                  <a:rPr lang="en-ZA" sz="1100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VOUCHER</a:t>
                </a:r>
              </a:p>
            </p:txBody>
          </p:sp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xmlns="" id="{68CF7D68-B344-7C4D-8908-41B1B0F97B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383" y="255394"/>
                <a:ext cx="569926" cy="512934"/>
              </a:xfrm>
              <a:prstGeom prst="rect">
                <a:avLst/>
              </a:prstGeom>
            </p:spPr>
          </p:pic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07517521-ACA1-8D48-8488-78D38C205F4D}"/>
                </a:ext>
              </a:extLst>
            </p:cNvPr>
            <p:cNvSpPr txBox="1"/>
            <p:nvPr/>
          </p:nvSpPr>
          <p:spPr>
            <a:xfrm>
              <a:off x="-27384" y="918803"/>
              <a:ext cx="2063899" cy="121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Name: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Tel: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Cell: </a:t>
              </a:r>
              <a:r>
                <a:rPr lang="en-ZA" sz="1000" u="sng" dirty="0">
                  <a:latin typeface="Century Gothic" panose="020B0502020202020204" pitchFamily="34" charset="0"/>
                </a:rPr>
                <a:t> 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Email: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Time available: </a:t>
              </a:r>
              <a:r>
                <a:rPr lang="en-ZA" sz="1000" u="sng" dirty="0">
                  <a:latin typeface="Century Gothic" panose="020B0502020202020204" pitchFamily="34" charset="0"/>
                </a:rPr>
                <a:t>	</a:t>
              </a:r>
              <a:endParaRPr lang="en-ZA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xmlns="" id="{E5AE5EF3-4B30-4448-9E01-2833579E9F05}"/>
                </a:ext>
              </a:extLst>
            </p:cNvPr>
            <p:cNvSpPr/>
            <p:nvPr/>
          </p:nvSpPr>
          <p:spPr>
            <a:xfrm>
              <a:off x="4077073" y="2013375"/>
              <a:ext cx="2780750" cy="215444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xmlns="" id="{6D9C536F-1B8B-5648-B055-C28E93B903A3}"/>
                </a:ext>
              </a:extLst>
            </p:cNvPr>
            <p:cNvGrpSpPr/>
            <p:nvPr/>
          </p:nvGrpSpPr>
          <p:grpSpPr>
            <a:xfrm>
              <a:off x="2275251" y="1162914"/>
              <a:ext cx="1165534" cy="1066485"/>
              <a:chOff x="2601938" y="3121382"/>
              <a:chExt cx="1266269" cy="1158659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xmlns="" id="{84ABC063-21B2-4747-868A-271C3A431D14}"/>
                  </a:ext>
                </a:extLst>
              </p:cNvPr>
              <p:cNvSpPr/>
              <p:nvPr/>
            </p:nvSpPr>
            <p:spPr>
              <a:xfrm>
                <a:off x="2641890" y="3121382"/>
                <a:ext cx="1186366" cy="1158659"/>
              </a:xfrm>
              <a:prstGeom prst="ellipse">
                <a:avLst/>
              </a:prstGeom>
              <a:solidFill>
                <a:srgbClr val="00512D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xmlns="" id="{E6F622AF-852A-6242-91B9-0559E292E9CE}"/>
                  </a:ext>
                </a:extLst>
              </p:cNvPr>
              <p:cNvSpPr txBox="1"/>
              <p:nvPr/>
            </p:nvSpPr>
            <p:spPr>
              <a:xfrm>
                <a:off x="2601938" y="3327784"/>
                <a:ext cx="12662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19" name="Title 1">
              <a:extLst>
                <a:ext uri="{FF2B5EF4-FFF2-40B4-BE49-F238E27FC236}">
                  <a16:creationId xmlns:a16="http://schemas.microsoft.com/office/drawing/2014/main" xmlns="" id="{F6970E43-B361-3A42-93A8-2782C1BAAD89}"/>
                </a:ext>
              </a:extLst>
            </p:cNvPr>
            <p:cNvSpPr txBox="1">
              <a:spLocks/>
            </p:cNvSpPr>
            <p:nvPr/>
          </p:nvSpPr>
          <p:spPr>
            <a:xfrm>
              <a:off x="4787424" y="1314788"/>
              <a:ext cx="2033441" cy="72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ZA" sz="1200" dirty="0">
                  <a:solidFill>
                    <a:srgbClr val="DD4115"/>
                  </a:solidFill>
                  <a:latin typeface="Century Gothic" panose="020B0502020202020204" pitchFamily="34" charset="0"/>
                </a:rPr>
                <a:t>Sit back and relax as we pamper and treat you this school holiday!</a:t>
              </a: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xmlns="" id="{2848F162-B91D-4746-A716-065FA5EC324D}"/>
                </a:ext>
              </a:extLst>
            </p:cNvPr>
            <p:cNvGrpSpPr/>
            <p:nvPr/>
          </p:nvGrpSpPr>
          <p:grpSpPr>
            <a:xfrm>
              <a:off x="4906789" y="774714"/>
              <a:ext cx="1805244" cy="672157"/>
              <a:chOff x="2066337" y="3073584"/>
              <a:chExt cx="1805244" cy="672157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FD196B3-48B1-4948-8BDB-28769488A2F7}"/>
                  </a:ext>
                </a:extLst>
              </p:cNvPr>
              <p:cNvSpPr/>
              <p:nvPr/>
            </p:nvSpPr>
            <p:spPr>
              <a:xfrm>
                <a:off x="2076870" y="3073584"/>
                <a:ext cx="17947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2400" i="1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Teachers</a:t>
                </a:r>
                <a:r>
                  <a:rPr lang="en-ZA" sz="2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,</a:t>
                </a:r>
                <a:endParaRPr lang="en-ZA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8899407D-EF0F-E542-A42E-FC835ECA2DC9}"/>
                  </a:ext>
                </a:extLst>
              </p:cNvPr>
              <p:cNvSpPr/>
              <p:nvPr/>
            </p:nvSpPr>
            <p:spPr>
              <a:xfrm>
                <a:off x="2066337" y="3407187"/>
                <a:ext cx="179471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1600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you are invited!</a:t>
                </a: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A5BA9D9C-83E5-414B-8ED5-3DE0E280BE2B}"/>
              </a:ext>
            </a:extLst>
          </p:cNvPr>
          <p:cNvGrpSpPr/>
          <p:nvPr/>
        </p:nvGrpSpPr>
        <p:grpSpPr>
          <a:xfrm>
            <a:off x="0" y="1979712"/>
            <a:ext cx="6885384" cy="2557021"/>
            <a:chOff x="-27384" y="-274615"/>
            <a:chExt cx="6885384" cy="2557021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826BCA2F-6ABC-B745-A416-73125F2BF936}"/>
                </a:ext>
              </a:extLst>
            </p:cNvPr>
            <p:cNvGrpSpPr/>
            <p:nvPr/>
          </p:nvGrpSpPr>
          <p:grpSpPr>
            <a:xfrm>
              <a:off x="0" y="-274615"/>
              <a:ext cx="6858000" cy="2557021"/>
              <a:chOff x="0" y="-252536"/>
              <a:chExt cx="6858000" cy="2557021"/>
            </a:xfrm>
          </p:grpSpPr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xmlns="" id="{D917246B-F02F-394A-93CC-6903421FB4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978609" y="102652"/>
                <a:ext cx="3300880" cy="2201833"/>
              </a:xfrm>
              <a:prstGeom prst="rect">
                <a:avLst/>
              </a:prstGeom>
            </p:spPr>
          </p:pic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xmlns="" id="{049532CC-CC08-1E43-BF6F-27FD99B965B3}"/>
                  </a:ext>
                </a:extLst>
              </p:cNvPr>
              <p:cNvCxnSpPr/>
              <p:nvPr/>
            </p:nvCxnSpPr>
            <p:spPr>
              <a:xfrm>
                <a:off x="1988840" y="102653"/>
                <a:ext cx="0" cy="2200140"/>
              </a:xfrm>
              <a:prstGeom prst="line">
                <a:avLst/>
              </a:prstGeom>
              <a:ln>
                <a:solidFill>
                  <a:srgbClr val="DD411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xmlns="" id="{A512027E-4DE0-2E47-85C6-A8FB84B02A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3647" y="193793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97" name="Chord 96">
                <a:extLst>
                  <a:ext uri="{FF2B5EF4-FFF2-40B4-BE49-F238E27FC236}">
                    <a16:creationId xmlns:a16="http://schemas.microsoft.com/office/drawing/2014/main" xmlns="" id="{2C56874A-C376-D245-AB91-F442A130C043}"/>
                  </a:ext>
                </a:extLst>
              </p:cNvPr>
              <p:cNvSpPr/>
              <p:nvPr/>
            </p:nvSpPr>
            <p:spPr>
              <a:xfrm rot="17555529">
                <a:off x="3778476" y="-239108"/>
                <a:ext cx="1149978" cy="1123121"/>
              </a:xfrm>
              <a:prstGeom prst="chord">
                <a:avLst/>
              </a:prstGeom>
              <a:solidFill>
                <a:srgbClr val="DD4115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id="{D795CC0C-30CA-704D-B453-4B1772940E52}"/>
                  </a:ext>
                </a:extLst>
              </p:cNvPr>
              <p:cNvSpPr/>
              <p:nvPr/>
            </p:nvSpPr>
            <p:spPr>
              <a:xfrm>
                <a:off x="0" y="102653"/>
                <a:ext cx="6858000" cy="22001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xmlns="" id="{1F10073B-52A1-824F-8A70-99059E3E13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4588" y="188568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xmlns="" id="{FF95B86C-D94B-1C4A-A470-3D9CF266053D}"/>
                  </a:ext>
                </a:extLst>
              </p:cNvPr>
              <p:cNvSpPr txBox="1"/>
              <p:nvPr/>
            </p:nvSpPr>
            <p:spPr>
              <a:xfrm>
                <a:off x="3784285" y="132949"/>
                <a:ext cx="1149967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GIFT</a:t>
                </a:r>
                <a:r>
                  <a:rPr lang="en-ZA" sz="1100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VOUCHER</a:t>
                </a:r>
              </a:p>
            </p:txBody>
          </p:sp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xmlns="" id="{EAC4F8B8-ACBF-8541-9EF8-9C7E4258E4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383" y="255394"/>
                <a:ext cx="569926" cy="512934"/>
              </a:xfrm>
              <a:prstGeom prst="rect">
                <a:avLst/>
              </a:prstGeom>
            </p:spPr>
          </p:pic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D1CC430D-2942-8249-B47B-E929C73E34D5}"/>
                </a:ext>
              </a:extLst>
            </p:cNvPr>
            <p:cNvSpPr txBox="1"/>
            <p:nvPr/>
          </p:nvSpPr>
          <p:spPr>
            <a:xfrm>
              <a:off x="-27384" y="918803"/>
              <a:ext cx="2063899" cy="121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Name: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Tel: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Cell: </a:t>
              </a:r>
              <a:r>
                <a:rPr lang="en-ZA" sz="1000" u="sng" dirty="0">
                  <a:latin typeface="Century Gothic" panose="020B0502020202020204" pitchFamily="34" charset="0"/>
                </a:rPr>
                <a:t> 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Email: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Time available: </a:t>
              </a:r>
              <a:r>
                <a:rPr lang="en-ZA" sz="1000" u="sng" dirty="0">
                  <a:latin typeface="Century Gothic" panose="020B0502020202020204" pitchFamily="34" charset="0"/>
                </a:rPr>
                <a:t>	</a:t>
              </a:r>
              <a:endParaRPr lang="en-ZA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9214D7D3-E495-7448-B440-972BD91AA44A}"/>
                </a:ext>
              </a:extLst>
            </p:cNvPr>
            <p:cNvSpPr/>
            <p:nvPr/>
          </p:nvSpPr>
          <p:spPr>
            <a:xfrm>
              <a:off x="4077073" y="2013375"/>
              <a:ext cx="2780750" cy="215444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xmlns="" id="{36EF2D3D-B400-0F45-A4F1-CF4EEEAC422C}"/>
                </a:ext>
              </a:extLst>
            </p:cNvPr>
            <p:cNvGrpSpPr/>
            <p:nvPr/>
          </p:nvGrpSpPr>
          <p:grpSpPr>
            <a:xfrm>
              <a:off x="2275251" y="1162914"/>
              <a:ext cx="1165534" cy="1066485"/>
              <a:chOff x="2601938" y="3121382"/>
              <a:chExt cx="1266269" cy="1158659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xmlns="" id="{CF22AA04-88B3-DA41-B980-E6C01487E1F1}"/>
                  </a:ext>
                </a:extLst>
              </p:cNvPr>
              <p:cNvSpPr/>
              <p:nvPr/>
            </p:nvSpPr>
            <p:spPr>
              <a:xfrm>
                <a:off x="2641890" y="3121382"/>
                <a:ext cx="1186366" cy="1158659"/>
              </a:xfrm>
              <a:prstGeom prst="ellipse">
                <a:avLst/>
              </a:prstGeom>
              <a:solidFill>
                <a:srgbClr val="00512D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xmlns="" id="{F7B5ED9B-F7CA-AF43-97C5-C9487C608C72}"/>
                  </a:ext>
                </a:extLst>
              </p:cNvPr>
              <p:cNvSpPr txBox="1"/>
              <p:nvPr/>
            </p:nvSpPr>
            <p:spPr>
              <a:xfrm>
                <a:off x="2601938" y="3327784"/>
                <a:ext cx="12662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88" name="Title 1">
              <a:extLst>
                <a:ext uri="{FF2B5EF4-FFF2-40B4-BE49-F238E27FC236}">
                  <a16:creationId xmlns:a16="http://schemas.microsoft.com/office/drawing/2014/main" xmlns="" id="{403F35DF-F860-2442-8642-EA324EBBEC0A}"/>
                </a:ext>
              </a:extLst>
            </p:cNvPr>
            <p:cNvSpPr txBox="1">
              <a:spLocks/>
            </p:cNvSpPr>
            <p:nvPr/>
          </p:nvSpPr>
          <p:spPr>
            <a:xfrm>
              <a:off x="4787424" y="1314788"/>
              <a:ext cx="2033441" cy="72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ZA" sz="1200" dirty="0">
                  <a:solidFill>
                    <a:srgbClr val="DD4115"/>
                  </a:solidFill>
                  <a:latin typeface="Century Gothic" panose="020B0502020202020204" pitchFamily="34" charset="0"/>
                </a:rPr>
                <a:t>Sit back and relax as we pamper and treat you this school holiday!</a:t>
              </a:r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xmlns="" id="{2A41AC05-3C98-594A-9810-C2763043DF96}"/>
                </a:ext>
              </a:extLst>
            </p:cNvPr>
            <p:cNvGrpSpPr/>
            <p:nvPr/>
          </p:nvGrpSpPr>
          <p:grpSpPr>
            <a:xfrm>
              <a:off x="4906789" y="774714"/>
              <a:ext cx="1805244" cy="672157"/>
              <a:chOff x="2066337" y="3073584"/>
              <a:chExt cx="1805244" cy="672157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xmlns="" id="{97508DBF-BACC-FA44-AE30-C173CD470D05}"/>
                  </a:ext>
                </a:extLst>
              </p:cNvPr>
              <p:cNvSpPr/>
              <p:nvPr/>
            </p:nvSpPr>
            <p:spPr>
              <a:xfrm>
                <a:off x="2076870" y="3073584"/>
                <a:ext cx="17947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2400" i="1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Teachers,</a:t>
                </a:r>
                <a:endParaRPr lang="en-ZA" sz="1400" i="1" dirty="0">
                  <a:solidFill>
                    <a:srgbClr val="00512D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xmlns="" id="{CA1180BD-B071-7049-8F2E-4D8172AD0C60}"/>
                  </a:ext>
                </a:extLst>
              </p:cNvPr>
              <p:cNvSpPr/>
              <p:nvPr/>
            </p:nvSpPr>
            <p:spPr>
              <a:xfrm>
                <a:off x="2066337" y="3407187"/>
                <a:ext cx="179471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1600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you are invited!</a:t>
                </a: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xmlns="" id="{5B4F3FDC-D4BF-2744-9C87-60D78632F41D}"/>
              </a:ext>
            </a:extLst>
          </p:cNvPr>
          <p:cNvGrpSpPr/>
          <p:nvPr/>
        </p:nvGrpSpPr>
        <p:grpSpPr>
          <a:xfrm>
            <a:off x="0" y="4247227"/>
            <a:ext cx="6885384" cy="2557021"/>
            <a:chOff x="-27384" y="-274615"/>
            <a:chExt cx="6885384" cy="2557021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xmlns="" id="{7BAA8EC7-2EBF-E041-AFC8-5FB7F40E74B7}"/>
                </a:ext>
              </a:extLst>
            </p:cNvPr>
            <p:cNvGrpSpPr/>
            <p:nvPr/>
          </p:nvGrpSpPr>
          <p:grpSpPr>
            <a:xfrm>
              <a:off x="0" y="-274615"/>
              <a:ext cx="6858000" cy="2557021"/>
              <a:chOff x="0" y="-252536"/>
              <a:chExt cx="6858000" cy="2557021"/>
            </a:xfrm>
          </p:grpSpPr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xmlns="" id="{8C5FD7EC-5217-CA46-A19C-68FFB98C25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978609" y="102652"/>
                <a:ext cx="3300880" cy="2201833"/>
              </a:xfrm>
              <a:prstGeom prst="rect">
                <a:avLst/>
              </a:prstGeom>
            </p:spPr>
          </p:pic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xmlns="" id="{D9EDA586-DD08-7F4E-BC89-0494A5590582}"/>
                  </a:ext>
                </a:extLst>
              </p:cNvPr>
              <p:cNvCxnSpPr/>
              <p:nvPr/>
            </p:nvCxnSpPr>
            <p:spPr>
              <a:xfrm>
                <a:off x="1988840" y="102653"/>
                <a:ext cx="0" cy="2200140"/>
              </a:xfrm>
              <a:prstGeom prst="line">
                <a:avLst/>
              </a:prstGeom>
              <a:ln>
                <a:solidFill>
                  <a:srgbClr val="DD411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xmlns="" id="{D3987057-7637-8240-8C28-6C31F5DFED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3647" y="193793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52" name="Chord 151">
                <a:extLst>
                  <a:ext uri="{FF2B5EF4-FFF2-40B4-BE49-F238E27FC236}">
                    <a16:creationId xmlns:a16="http://schemas.microsoft.com/office/drawing/2014/main" xmlns="" id="{570FAB2E-B847-2A46-8232-A81B856924E0}"/>
                  </a:ext>
                </a:extLst>
              </p:cNvPr>
              <p:cNvSpPr/>
              <p:nvPr/>
            </p:nvSpPr>
            <p:spPr>
              <a:xfrm rot="17555529">
                <a:off x="3778476" y="-239108"/>
                <a:ext cx="1149978" cy="1123121"/>
              </a:xfrm>
              <a:prstGeom prst="chord">
                <a:avLst/>
              </a:prstGeom>
              <a:solidFill>
                <a:srgbClr val="DD4115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xmlns="" id="{F0237D6C-55D6-0847-A1B2-6DE0B410AA94}"/>
                  </a:ext>
                </a:extLst>
              </p:cNvPr>
              <p:cNvSpPr/>
              <p:nvPr/>
            </p:nvSpPr>
            <p:spPr>
              <a:xfrm>
                <a:off x="0" y="102653"/>
                <a:ext cx="6858000" cy="22001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xmlns="" id="{330D1304-FCF2-B14F-95DE-84C00DFE50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4588" y="188568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xmlns="" id="{8D00BA28-AD6E-3447-8FD0-A082A4A6E1B0}"/>
                  </a:ext>
                </a:extLst>
              </p:cNvPr>
              <p:cNvSpPr txBox="1"/>
              <p:nvPr/>
            </p:nvSpPr>
            <p:spPr>
              <a:xfrm>
                <a:off x="3784285" y="132949"/>
                <a:ext cx="1149967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GIFT</a:t>
                </a:r>
                <a:r>
                  <a:rPr lang="en-ZA" sz="1100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VOUCHER</a:t>
                </a:r>
              </a:p>
            </p:txBody>
          </p:sp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xmlns="" id="{D2789A28-0C19-1E45-A925-A72C03C6ED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383" y="255394"/>
                <a:ext cx="569926" cy="512934"/>
              </a:xfrm>
              <a:prstGeom prst="rect">
                <a:avLst/>
              </a:prstGeom>
            </p:spPr>
          </p:pic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xmlns="" id="{6478D02E-3225-804C-BBDC-FBF389CB99EB}"/>
                </a:ext>
              </a:extLst>
            </p:cNvPr>
            <p:cNvSpPr txBox="1"/>
            <p:nvPr/>
          </p:nvSpPr>
          <p:spPr>
            <a:xfrm>
              <a:off x="-27384" y="918803"/>
              <a:ext cx="2063899" cy="121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Name: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Tel: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Cell: </a:t>
              </a:r>
              <a:r>
                <a:rPr lang="en-ZA" sz="1000" u="sng" dirty="0">
                  <a:latin typeface="Century Gothic" panose="020B0502020202020204" pitchFamily="34" charset="0"/>
                </a:rPr>
                <a:t> 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Email: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Time available: </a:t>
              </a:r>
              <a:r>
                <a:rPr lang="en-ZA" sz="1000" u="sng" dirty="0">
                  <a:latin typeface="Century Gothic" panose="020B0502020202020204" pitchFamily="34" charset="0"/>
                </a:rPr>
                <a:t>	</a:t>
              </a:r>
              <a:endParaRPr lang="en-ZA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xmlns="" id="{B2B7737A-1163-074F-A2A0-4DF89C4F21E0}"/>
                </a:ext>
              </a:extLst>
            </p:cNvPr>
            <p:cNvSpPr/>
            <p:nvPr/>
          </p:nvSpPr>
          <p:spPr>
            <a:xfrm>
              <a:off x="4077073" y="2013375"/>
              <a:ext cx="2780750" cy="215444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xmlns="" id="{F04BB62A-B3B6-7944-AD1F-DD6204463D73}"/>
                </a:ext>
              </a:extLst>
            </p:cNvPr>
            <p:cNvGrpSpPr/>
            <p:nvPr/>
          </p:nvGrpSpPr>
          <p:grpSpPr>
            <a:xfrm>
              <a:off x="2275251" y="1162914"/>
              <a:ext cx="1165534" cy="1066485"/>
              <a:chOff x="2601938" y="3121382"/>
              <a:chExt cx="1266269" cy="1158659"/>
            </a:xfrm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xmlns="" id="{F39B81BA-93C4-184C-9354-E5267CEC08CE}"/>
                  </a:ext>
                </a:extLst>
              </p:cNvPr>
              <p:cNvSpPr/>
              <p:nvPr/>
            </p:nvSpPr>
            <p:spPr>
              <a:xfrm>
                <a:off x="2641890" y="3121382"/>
                <a:ext cx="1186366" cy="1158659"/>
              </a:xfrm>
              <a:prstGeom prst="ellipse">
                <a:avLst/>
              </a:prstGeom>
              <a:solidFill>
                <a:srgbClr val="00512D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xmlns="" id="{CC7DB6AE-0389-F142-BF49-AEF7176A4553}"/>
                  </a:ext>
                </a:extLst>
              </p:cNvPr>
              <p:cNvSpPr txBox="1"/>
              <p:nvPr/>
            </p:nvSpPr>
            <p:spPr>
              <a:xfrm>
                <a:off x="2601938" y="3327784"/>
                <a:ext cx="12662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43" name="Title 1">
              <a:extLst>
                <a:ext uri="{FF2B5EF4-FFF2-40B4-BE49-F238E27FC236}">
                  <a16:creationId xmlns:a16="http://schemas.microsoft.com/office/drawing/2014/main" xmlns="" id="{A013AFCA-0E94-9546-8E6D-B25FD27F1E51}"/>
                </a:ext>
              </a:extLst>
            </p:cNvPr>
            <p:cNvSpPr txBox="1">
              <a:spLocks/>
            </p:cNvSpPr>
            <p:nvPr/>
          </p:nvSpPr>
          <p:spPr>
            <a:xfrm>
              <a:off x="4787424" y="1314788"/>
              <a:ext cx="2033441" cy="72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ZA" sz="1200" dirty="0">
                  <a:solidFill>
                    <a:srgbClr val="DD4115"/>
                  </a:solidFill>
                  <a:latin typeface="Century Gothic" panose="020B0502020202020204" pitchFamily="34" charset="0"/>
                </a:rPr>
                <a:t>Sit back and relax as we pamper and treat you this school holiday!</a:t>
              </a: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xmlns="" id="{28C29856-4E86-8C46-881F-F11EB9AD8A20}"/>
                </a:ext>
              </a:extLst>
            </p:cNvPr>
            <p:cNvGrpSpPr/>
            <p:nvPr/>
          </p:nvGrpSpPr>
          <p:grpSpPr>
            <a:xfrm>
              <a:off x="4906789" y="774714"/>
              <a:ext cx="1805244" cy="672157"/>
              <a:chOff x="2066337" y="3073584"/>
              <a:chExt cx="1805244" cy="672157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xmlns="" id="{06CE2314-AA7F-7E47-87FB-F7D2F126B049}"/>
                  </a:ext>
                </a:extLst>
              </p:cNvPr>
              <p:cNvSpPr/>
              <p:nvPr/>
            </p:nvSpPr>
            <p:spPr>
              <a:xfrm>
                <a:off x="2076870" y="3073584"/>
                <a:ext cx="17947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2400" i="1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Teachers,</a:t>
                </a:r>
                <a:endParaRPr lang="en-ZA" sz="1400" i="1" dirty="0">
                  <a:solidFill>
                    <a:srgbClr val="00512D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xmlns="" id="{B0B5E3EE-D8C3-8241-B8C9-52DBF1F553F0}"/>
                  </a:ext>
                </a:extLst>
              </p:cNvPr>
              <p:cNvSpPr/>
              <p:nvPr/>
            </p:nvSpPr>
            <p:spPr>
              <a:xfrm>
                <a:off x="2066337" y="3407187"/>
                <a:ext cx="179471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1600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you are invited!</a:t>
                </a:r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xmlns="" id="{F738EEC8-BD85-AE48-A36D-024B287EA594}"/>
              </a:ext>
            </a:extLst>
          </p:cNvPr>
          <p:cNvGrpSpPr/>
          <p:nvPr/>
        </p:nvGrpSpPr>
        <p:grpSpPr>
          <a:xfrm>
            <a:off x="0" y="6516216"/>
            <a:ext cx="6885384" cy="2557021"/>
            <a:chOff x="-27384" y="-274615"/>
            <a:chExt cx="6885384" cy="2557021"/>
          </a:xfrm>
        </p:grpSpPr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xmlns="" id="{A9D4D85C-71F6-7640-8AAB-B7348DF488C0}"/>
                </a:ext>
              </a:extLst>
            </p:cNvPr>
            <p:cNvGrpSpPr/>
            <p:nvPr/>
          </p:nvGrpSpPr>
          <p:grpSpPr>
            <a:xfrm>
              <a:off x="0" y="-274615"/>
              <a:ext cx="6858000" cy="2557021"/>
              <a:chOff x="0" y="-252536"/>
              <a:chExt cx="6858000" cy="2557021"/>
            </a:xfrm>
          </p:grpSpPr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xmlns="" id="{AD2BEC1E-675F-5E48-BD48-A3F9936BB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978609" y="102652"/>
                <a:ext cx="3300880" cy="2201833"/>
              </a:xfrm>
              <a:prstGeom prst="rect">
                <a:avLst/>
              </a:prstGeom>
            </p:spPr>
          </p:pic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xmlns="" id="{271D675F-36FC-164C-A3B0-1B00A7353FCD}"/>
                  </a:ext>
                </a:extLst>
              </p:cNvPr>
              <p:cNvCxnSpPr/>
              <p:nvPr/>
            </p:nvCxnSpPr>
            <p:spPr>
              <a:xfrm>
                <a:off x="1988840" y="102653"/>
                <a:ext cx="0" cy="2200140"/>
              </a:xfrm>
              <a:prstGeom prst="line">
                <a:avLst/>
              </a:prstGeom>
              <a:ln>
                <a:solidFill>
                  <a:srgbClr val="DD411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xmlns="" id="{ADB41AF4-1908-DB45-AD6C-6A47E1357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3647" y="193793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71" name="Chord 170">
                <a:extLst>
                  <a:ext uri="{FF2B5EF4-FFF2-40B4-BE49-F238E27FC236}">
                    <a16:creationId xmlns:a16="http://schemas.microsoft.com/office/drawing/2014/main" xmlns="" id="{C5BFB50C-694B-0F48-9656-6467A15F5EB2}"/>
                  </a:ext>
                </a:extLst>
              </p:cNvPr>
              <p:cNvSpPr/>
              <p:nvPr/>
            </p:nvSpPr>
            <p:spPr>
              <a:xfrm rot="17555529">
                <a:off x="3778476" y="-239108"/>
                <a:ext cx="1149978" cy="1123121"/>
              </a:xfrm>
              <a:prstGeom prst="chord">
                <a:avLst/>
              </a:prstGeom>
              <a:solidFill>
                <a:srgbClr val="DD4115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xmlns="" id="{F41BAEB7-56DF-FE4D-A2DB-D19C36A5CEB0}"/>
                  </a:ext>
                </a:extLst>
              </p:cNvPr>
              <p:cNvSpPr/>
              <p:nvPr/>
            </p:nvSpPr>
            <p:spPr>
              <a:xfrm>
                <a:off x="0" y="102653"/>
                <a:ext cx="6858000" cy="22001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xmlns="" id="{8A3D781A-9CAD-684C-84FB-B8F2BC3783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4588" y="188568"/>
                <a:ext cx="1557686" cy="646587"/>
              </a:xfrm>
              <a:prstGeom prst="rect">
                <a:avLst/>
              </a:prstGeom>
            </p:spPr>
          </p:pic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xmlns="" id="{0FADD980-B76D-874B-8CFE-710CED783DF6}"/>
                  </a:ext>
                </a:extLst>
              </p:cNvPr>
              <p:cNvSpPr txBox="1"/>
              <p:nvPr/>
            </p:nvSpPr>
            <p:spPr>
              <a:xfrm>
                <a:off x="3784285" y="132949"/>
                <a:ext cx="1149967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GIFT</a:t>
                </a:r>
                <a:r>
                  <a:rPr lang="en-ZA" sz="1100" spc="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VOUCHER</a:t>
                </a:r>
              </a:p>
            </p:txBody>
          </p:sp>
          <p:pic>
            <p:nvPicPr>
              <p:cNvPr id="175" name="Picture 174">
                <a:extLst>
                  <a:ext uri="{FF2B5EF4-FFF2-40B4-BE49-F238E27FC236}">
                    <a16:creationId xmlns:a16="http://schemas.microsoft.com/office/drawing/2014/main" xmlns="" id="{B4157593-1BEA-8443-A2DB-BBAF314004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383" y="255394"/>
                <a:ext cx="569926" cy="512934"/>
              </a:xfrm>
              <a:prstGeom prst="rect">
                <a:avLst/>
              </a:prstGeom>
            </p:spPr>
          </p:pic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8EDEDE81-82C4-734A-A566-B3090392EEC8}"/>
                </a:ext>
              </a:extLst>
            </p:cNvPr>
            <p:cNvSpPr txBox="1"/>
            <p:nvPr/>
          </p:nvSpPr>
          <p:spPr>
            <a:xfrm>
              <a:off x="-27384" y="918803"/>
              <a:ext cx="2063899" cy="121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Name: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Tel: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Cell: </a:t>
              </a:r>
              <a:r>
                <a:rPr lang="en-ZA" sz="1000" u="sng" dirty="0">
                  <a:latin typeface="Century Gothic" panose="020B0502020202020204" pitchFamily="34" charset="0"/>
                </a:rPr>
                <a:t> 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Email: </a:t>
              </a:r>
              <a:r>
                <a:rPr lang="en-ZA" sz="1000" u="sng" dirty="0">
                  <a:latin typeface="Century Gothic" panose="020B0502020202020204" pitchFamily="34" charset="0"/>
                </a:rPr>
                <a:t>		</a:t>
              </a:r>
              <a:endParaRPr lang="en-ZA" sz="1000" dirty="0">
                <a:latin typeface="Century Gothic" panose="020B0502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000" dirty="0">
                  <a:latin typeface="Century Gothic" panose="020B0502020202020204" pitchFamily="34" charset="0"/>
                </a:rPr>
                <a:t>Time available: </a:t>
              </a:r>
              <a:r>
                <a:rPr lang="en-ZA" sz="1000" u="sng" dirty="0">
                  <a:latin typeface="Century Gothic" panose="020B0502020202020204" pitchFamily="34" charset="0"/>
                </a:rPr>
                <a:t>	</a:t>
              </a:r>
              <a:endParaRPr lang="en-ZA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xmlns="" id="{24195D52-FACF-3447-967B-FBE16146D420}"/>
                </a:ext>
              </a:extLst>
            </p:cNvPr>
            <p:cNvSpPr/>
            <p:nvPr/>
          </p:nvSpPr>
          <p:spPr>
            <a:xfrm>
              <a:off x="4077073" y="2013375"/>
              <a:ext cx="2780750" cy="215444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xmlns="" id="{B8917EB8-D032-3B40-859C-DE0BEEA786F1}"/>
                </a:ext>
              </a:extLst>
            </p:cNvPr>
            <p:cNvGrpSpPr/>
            <p:nvPr/>
          </p:nvGrpSpPr>
          <p:grpSpPr>
            <a:xfrm>
              <a:off x="2275251" y="1162914"/>
              <a:ext cx="1165534" cy="1066485"/>
              <a:chOff x="2601938" y="3121382"/>
              <a:chExt cx="1266269" cy="1158659"/>
            </a:xfrm>
          </p:grpSpPr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xmlns="" id="{B4D4930F-16C9-FF40-AA17-38C2BC3E6595}"/>
                  </a:ext>
                </a:extLst>
              </p:cNvPr>
              <p:cNvSpPr/>
              <p:nvPr/>
            </p:nvSpPr>
            <p:spPr>
              <a:xfrm>
                <a:off x="2641890" y="3121382"/>
                <a:ext cx="1186366" cy="1158659"/>
              </a:xfrm>
              <a:prstGeom prst="ellipse">
                <a:avLst/>
              </a:prstGeom>
              <a:solidFill>
                <a:srgbClr val="00512D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xmlns="" id="{30A40705-8A0F-6D40-8E44-0D6CCFFB2A70}"/>
                  </a:ext>
                </a:extLst>
              </p:cNvPr>
              <p:cNvSpPr txBox="1"/>
              <p:nvPr/>
            </p:nvSpPr>
            <p:spPr>
              <a:xfrm>
                <a:off x="2601938" y="3327784"/>
                <a:ext cx="12662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62" name="Title 1">
              <a:extLst>
                <a:ext uri="{FF2B5EF4-FFF2-40B4-BE49-F238E27FC236}">
                  <a16:creationId xmlns:a16="http://schemas.microsoft.com/office/drawing/2014/main" xmlns="" id="{674209E1-275B-7340-988E-AF20EDBD07CB}"/>
                </a:ext>
              </a:extLst>
            </p:cNvPr>
            <p:cNvSpPr txBox="1">
              <a:spLocks/>
            </p:cNvSpPr>
            <p:nvPr/>
          </p:nvSpPr>
          <p:spPr>
            <a:xfrm>
              <a:off x="4787424" y="1314788"/>
              <a:ext cx="2033441" cy="72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ZA" sz="1200" dirty="0">
                  <a:solidFill>
                    <a:srgbClr val="DD4115"/>
                  </a:solidFill>
                  <a:latin typeface="Century Gothic" panose="020B0502020202020204" pitchFamily="34" charset="0"/>
                </a:rPr>
                <a:t>Sit back and relax as we pamper and treat you this school holiday!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xmlns="" id="{3F1F1A54-BF6D-9345-8102-5FCBCE1C1DB9}"/>
                </a:ext>
              </a:extLst>
            </p:cNvPr>
            <p:cNvGrpSpPr/>
            <p:nvPr/>
          </p:nvGrpSpPr>
          <p:grpSpPr>
            <a:xfrm>
              <a:off x="4906789" y="774714"/>
              <a:ext cx="1805244" cy="672157"/>
              <a:chOff x="2066337" y="3073584"/>
              <a:chExt cx="1805244" cy="672157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xmlns="" id="{0092F339-28A6-8246-AEC7-CF4964EA9C5A}"/>
                  </a:ext>
                </a:extLst>
              </p:cNvPr>
              <p:cNvSpPr/>
              <p:nvPr/>
            </p:nvSpPr>
            <p:spPr>
              <a:xfrm>
                <a:off x="2076870" y="3073584"/>
                <a:ext cx="17947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2400" i="1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Teachers,</a:t>
                </a:r>
                <a:endParaRPr lang="en-ZA" sz="1400" i="1" dirty="0">
                  <a:solidFill>
                    <a:srgbClr val="00512D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xmlns="" id="{C087B6E8-CCBA-0E4D-BB60-6E24185FF70A}"/>
                  </a:ext>
                </a:extLst>
              </p:cNvPr>
              <p:cNvSpPr/>
              <p:nvPr/>
            </p:nvSpPr>
            <p:spPr>
              <a:xfrm>
                <a:off x="2066337" y="3407187"/>
                <a:ext cx="179471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ZA" sz="1600" dirty="0">
                    <a:solidFill>
                      <a:srgbClr val="00512D"/>
                    </a:solidFill>
                    <a:latin typeface="Century Gothic" panose="020B0502020202020204" pitchFamily="34" charset="0"/>
                    <a:cs typeface="Times New Roman" panose="02020603050405020304" pitchFamily="18" charset="0"/>
                  </a:rPr>
                  <a:t>you are invited!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072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145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Spoil your department with a pamper session at the office!</dc:title>
  <dc:creator>Natali Wiblin</dc:creator>
  <cp:lastModifiedBy>Ronel van Heerden</cp:lastModifiedBy>
  <cp:revision>38</cp:revision>
  <cp:lastPrinted>2019-02-22T05:41:09Z</cp:lastPrinted>
  <dcterms:created xsi:type="dcterms:W3CDTF">2014-09-09T07:16:48Z</dcterms:created>
  <dcterms:modified xsi:type="dcterms:W3CDTF">2020-11-09T13:08:38Z</dcterms:modified>
</cp:coreProperties>
</file>