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2" r:id="rId1"/>
  </p:sldMasterIdLst>
  <p:notesMasterIdLst>
    <p:notesMasterId r:id="rId20"/>
  </p:notesMasterIdLst>
  <p:handoutMasterIdLst>
    <p:handoutMasterId r:id="rId21"/>
  </p:handoutMasterIdLst>
  <p:sldIdLst>
    <p:sldId id="256" r:id="rId2"/>
    <p:sldId id="429" r:id="rId3"/>
    <p:sldId id="430" r:id="rId4"/>
    <p:sldId id="431" r:id="rId5"/>
    <p:sldId id="432" r:id="rId6"/>
    <p:sldId id="436" r:id="rId7"/>
    <p:sldId id="437" r:id="rId8"/>
    <p:sldId id="357" r:id="rId9"/>
    <p:sldId id="322" r:id="rId10"/>
    <p:sldId id="323" r:id="rId11"/>
    <p:sldId id="358" r:id="rId12"/>
    <p:sldId id="359" r:id="rId13"/>
    <p:sldId id="360" r:id="rId14"/>
    <p:sldId id="361" r:id="rId15"/>
    <p:sldId id="362" r:id="rId16"/>
    <p:sldId id="385" r:id="rId17"/>
    <p:sldId id="382" r:id="rId18"/>
    <p:sldId id="384" r:id="rId19"/>
  </p:sldIdLst>
  <p:sldSz cx="9144000" cy="5143500" type="screen16x9"/>
  <p:notesSz cx="6858000" cy="9144000"/>
  <p:embeddedFontLst>
    <p:embeddedFont>
      <p:font typeface="Lato Light"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Wingdings 3" panose="05040102010807070707" pitchFamily="18" charset="2"/>
      <p:regular r:id="rId30"/>
    </p:embeddedFont>
    <p:embeddedFont>
      <p:font typeface="Century Gothic" panose="020B0502020202020204" pitchFamily="34"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5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1D00"/>
    <a:srgbClr val="C00000"/>
    <a:srgbClr val="0D918E"/>
    <a:srgbClr val="CA3E37"/>
    <a:srgbClr val="3F6C7D"/>
    <a:srgbClr val="EF8541"/>
    <a:srgbClr val="FF9933"/>
    <a:srgbClr val="01D4B6"/>
    <a:srgbClr val="97CDCD"/>
    <a:srgbClr val="D952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AD9AD7D-72AC-43CC-928C-C567A97FF331}">
  <a:tblStyle styleId="{5AD9AD7D-72AC-43CC-928C-C567A97FF33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62528" autoAdjust="0"/>
  </p:normalViewPr>
  <p:slideViewPr>
    <p:cSldViewPr snapToGrid="0">
      <p:cViewPr varScale="1">
        <p:scale>
          <a:sx n="72" d="100"/>
          <a:sy n="72" d="100"/>
        </p:scale>
        <p:origin x="-1776" y="-77"/>
      </p:cViewPr>
      <p:guideLst>
        <p:guide orient="horz" pos="1620"/>
        <p:guide pos="2857"/>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9" d="100"/>
          <a:sy n="69" d="100"/>
        </p:scale>
        <p:origin x="308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4AD6BC50-6F63-4107-925F-E40BDC9E12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 xmlns:a16="http://schemas.microsoft.com/office/drawing/2014/main" id="{B306CDF7-00DB-4247-9E1C-61436B91BA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8855BC-721D-44BC-A47C-96E84352D0AC}" type="datetimeFigureOut">
              <a:rPr lang="en-ZA" smtClean="0"/>
              <a:t>2020/06/10</a:t>
            </a:fld>
            <a:endParaRPr lang="en-ZA"/>
          </a:p>
        </p:txBody>
      </p:sp>
      <p:sp>
        <p:nvSpPr>
          <p:cNvPr id="4" name="Footer Placeholder 3">
            <a:extLst>
              <a:ext uri="{FF2B5EF4-FFF2-40B4-BE49-F238E27FC236}">
                <a16:creationId xmlns="" xmlns:a16="http://schemas.microsoft.com/office/drawing/2014/main" id="{6993B933-2270-405B-9818-D41854C1C1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 xmlns:a16="http://schemas.microsoft.com/office/drawing/2014/main" id="{73000D7C-DD6D-4B13-B6EF-CB59A67FDF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ACF2BF-1032-4818-B619-CCBD78B9B69F}" type="slidenum">
              <a:rPr lang="en-ZA" smtClean="0"/>
              <a:t>‹#›</a:t>
            </a:fld>
            <a:endParaRPr lang="en-ZA"/>
          </a:p>
        </p:txBody>
      </p:sp>
    </p:spTree>
    <p:extLst>
      <p:ext uri="{BB962C8B-B14F-4D97-AF65-F5344CB8AC3E}">
        <p14:creationId xmlns:p14="http://schemas.microsoft.com/office/powerpoint/2010/main" val="4222771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2718419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24246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dirty="0" smtClean="0"/>
              <a:t>Explain range strategy</a:t>
            </a:r>
            <a:r>
              <a:rPr lang="en-US" b="1" baseline="0" dirty="0" smtClean="0"/>
              <a:t> and how it all fits together</a:t>
            </a:r>
          </a:p>
          <a:p>
            <a:endParaRPr lang="en-US" baseline="0" dirty="0" smtClean="0"/>
          </a:p>
          <a:p>
            <a:r>
              <a:rPr lang="en-ZA" sz="1100" b="0" i="0" u="sng" strike="noStrike" kern="1200" cap="none" dirty="0" err="1" smtClean="0">
                <a:solidFill>
                  <a:schemeClr val="tx1"/>
                </a:solidFill>
                <a:effectLst/>
                <a:latin typeface="Arial"/>
                <a:ea typeface="Arial"/>
                <a:cs typeface="Arial"/>
                <a:sym typeface="Arial"/>
              </a:rPr>
              <a:t>Annique's</a:t>
            </a:r>
            <a:r>
              <a:rPr lang="en-ZA" sz="1100" b="0" i="0" u="sng" strike="noStrike" kern="1200" cap="none" dirty="0" smtClean="0">
                <a:solidFill>
                  <a:schemeClr val="tx1"/>
                </a:solidFill>
                <a:effectLst/>
                <a:latin typeface="Arial"/>
                <a:ea typeface="Arial"/>
                <a:cs typeface="Arial"/>
                <a:sym typeface="Arial"/>
              </a:rPr>
              <a:t> Forever Healthy Philosophy:</a:t>
            </a:r>
          </a:p>
          <a:p>
            <a:endParaRPr lang="en-ZA" sz="1100" b="0" i="0" u="none" strike="noStrike" kern="1200" cap="none" dirty="0" smtClean="0">
              <a:solidFill>
                <a:schemeClr val="tx1"/>
              </a:solidFill>
              <a:effectLst/>
              <a:latin typeface="Arial"/>
              <a:ea typeface="Arial"/>
              <a:cs typeface="Arial"/>
              <a:sym typeface="Arial"/>
            </a:endParaRPr>
          </a:p>
          <a:p>
            <a:r>
              <a:rPr lang="en-ZA" sz="1100" b="0" i="0" u="none" strike="noStrike" kern="1200" cap="none" dirty="0" err="1" smtClean="0">
                <a:solidFill>
                  <a:schemeClr val="tx1"/>
                </a:solidFill>
                <a:effectLst/>
                <a:latin typeface="Arial"/>
                <a:ea typeface="Arial"/>
                <a:cs typeface="Arial"/>
                <a:sym typeface="Arial"/>
              </a:rPr>
              <a:t>Annique’s</a:t>
            </a:r>
            <a:r>
              <a:rPr lang="en-ZA" sz="1100" b="0" i="0" u="none" strike="noStrike" kern="1200" cap="none" dirty="0" smtClean="0">
                <a:solidFill>
                  <a:schemeClr val="tx1"/>
                </a:solidFill>
                <a:effectLst/>
                <a:latin typeface="Arial"/>
                <a:ea typeface="Arial"/>
                <a:cs typeface="Arial"/>
                <a:sym typeface="Arial"/>
              </a:rPr>
              <a:t> Forever Healthy range of vitamin and mineral supplements has been created by nutritional experts to provide the optimum balance between science and nature.</a:t>
            </a:r>
          </a:p>
          <a:p>
            <a:r>
              <a:rPr lang="en-ZA" sz="1100" b="0" i="0" u="none" strike="noStrike" kern="1200" cap="none" dirty="0" smtClean="0">
                <a:solidFill>
                  <a:schemeClr val="tx1"/>
                </a:solidFill>
                <a:effectLst/>
                <a:latin typeface="Arial"/>
                <a:ea typeface="Arial"/>
                <a:cs typeface="Arial"/>
                <a:sym typeface="Arial"/>
              </a:rPr>
              <a:t>Advanced, complex scientific formulas, combined with the best nature has to offer, has produced a range that will help to improve and preserve your health and wellbeing.</a:t>
            </a:r>
          </a:p>
          <a:p>
            <a:endParaRPr lang="en-ZA" sz="1100" b="0" i="0" u="none" strike="noStrike" kern="1200" cap="none" dirty="0" smtClean="0">
              <a:solidFill>
                <a:schemeClr val="tx1"/>
              </a:solidFill>
              <a:effectLst/>
              <a:latin typeface="Arial"/>
              <a:ea typeface="Arial"/>
              <a:cs typeface="Arial"/>
              <a:sym typeface="Arial"/>
            </a:endParaRPr>
          </a:p>
          <a:p>
            <a:r>
              <a:rPr lang="en-ZA" sz="1100" b="0" i="0" u="none" strike="noStrike" kern="1200" cap="none" dirty="0" smtClean="0">
                <a:solidFill>
                  <a:schemeClr val="tx1"/>
                </a:solidFill>
                <a:effectLst/>
                <a:latin typeface="Arial"/>
                <a:ea typeface="Arial"/>
                <a:cs typeface="Arial"/>
                <a:sym typeface="Arial"/>
              </a:rPr>
              <a:t>The range was compiled to be easy to use, simple to understand and to make the choice of supplements most beneficial to your individual needs.</a:t>
            </a:r>
          </a:p>
          <a:p>
            <a:r>
              <a:rPr lang="en-ZA" sz="1100" b="0" i="0" u="none" strike="noStrike" kern="1200" cap="none" dirty="0" smtClean="0">
                <a:solidFill>
                  <a:schemeClr val="tx1"/>
                </a:solidFill>
                <a:effectLst/>
                <a:latin typeface="Arial"/>
                <a:ea typeface="Arial"/>
                <a:cs typeface="Arial"/>
                <a:sym typeface="Arial"/>
              </a:rPr>
              <a:t>The optimum balance between science and nature. The range </a:t>
            </a:r>
            <a:r>
              <a:rPr lang="en-US" sz="1100" b="0" i="0" u="none" strike="noStrike" kern="1200" cap="none" dirty="0" smtClean="0">
                <a:solidFill>
                  <a:schemeClr val="tx1"/>
                </a:solidFill>
                <a:effectLst/>
                <a:latin typeface="Arial"/>
                <a:ea typeface="Arial"/>
                <a:cs typeface="Arial"/>
                <a:sym typeface="Arial"/>
              </a:rPr>
              <a:t>allows for easy recommendations to be made</a:t>
            </a:r>
            <a:r>
              <a:rPr lang="en-ZA" sz="1100" b="0" i="0" u="none" strike="noStrike" kern="1200" cap="none" dirty="0" smtClean="0">
                <a:solidFill>
                  <a:schemeClr val="tx1"/>
                </a:solidFill>
                <a:effectLst/>
                <a:latin typeface="Arial"/>
                <a:ea typeface="Arial"/>
                <a:cs typeface="Arial"/>
                <a:sym typeface="Arial"/>
              </a:rPr>
              <a:t> with the composition of </a:t>
            </a:r>
            <a:r>
              <a:rPr lang="en-US" sz="1100" b="0" i="0" u="none" strike="noStrike" kern="1200" cap="none" dirty="0" smtClean="0">
                <a:solidFill>
                  <a:schemeClr val="tx1"/>
                </a:solidFill>
                <a:effectLst/>
                <a:latin typeface="Arial"/>
                <a:ea typeface="Arial"/>
                <a:cs typeface="Arial"/>
                <a:sym typeface="Arial"/>
              </a:rPr>
              <a:t>different segments:</a:t>
            </a:r>
          </a:p>
          <a:p>
            <a:endParaRPr lang="en-ZA" sz="1100" b="0" i="0" u="none" strike="noStrike" kern="1200" cap="none" dirty="0" smtClean="0">
              <a:solidFill>
                <a:schemeClr val="tx1"/>
              </a:solidFill>
              <a:effectLst/>
              <a:latin typeface="Arial"/>
              <a:ea typeface="Arial"/>
              <a:cs typeface="Arial"/>
              <a:sym typeface="Arial"/>
            </a:endParaRPr>
          </a:p>
          <a:p>
            <a:pPr marL="228600" indent="-228600">
              <a:buFont typeface="+mj-lt"/>
              <a:buAutoNum type="arabicPeriod"/>
            </a:pPr>
            <a:r>
              <a:rPr lang="en-ZA" sz="1100" b="1" i="0" u="none" strike="noStrike" kern="1200" cap="none" dirty="0" smtClean="0">
                <a:solidFill>
                  <a:schemeClr val="tx1"/>
                </a:solidFill>
                <a:effectLst/>
                <a:latin typeface="Arial"/>
                <a:ea typeface="Arial"/>
                <a:cs typeface="Arial"/>
                <a:sym typeface="Arial"/>
              </a:rPr>
              <a:t>Core Nutrition</a:t>
            </a:r>
            <a:r>
              <a:rPr lang="en-ZA" sz="1100" b="0" i="0" u="none" strike="noStrike" kern="1200" cap="none" dirty="0" smtClean="0">
                <a:solidFill>
                  <a:schemeClr val="tx1"/>
                </a:solidFill>
                <a:effectLst/>
                <a:latin typeface="Arial"/>
                <a:ea typeface="Arial"/>
                <a:cs typeface="Arial"/>
                <a:sym typeface="Arial"/>
              </a:rPr>
              <a:t> with </a:t>
            </a:r>
            <a:r>
              <a:rPr lang="en-ZA" sz="1100" b="1" i="0" u="none" strike="noStrike" kern="1200" cap="none" dirty="0" err="1" smtClean="0">
                <a:solidFill>
                  <a:schemeClr val="tx1"/>
                </a:solidFill>
                <a:effectLst/>
                <a:latin typeface="Arial"/>
                <a:ea typeface="Arial"/>
                <a:cs typeface="Arial"/>
                <a:sym typeface="Arial"/>
              </a:rPr>
              <a:t>OptiFlora</a:t>
            </a:r>
            <a:r>
              <a:rPr lang="en-ZA" sz="1100" b="0" i="0" u="none" strike="noStrike" kern="1200" cap="none" dirty="0" smtClean="0">
                <a:solidFill>
                  <a:schemeClr val="tx1"/>
                </a:solidFill>
                <a:effectLst/>
                <a:latin typeface="Arial"/>
                <a:ea typeface="Arial"/>
                <a:cs typeface="Arial"/>
                <a:sym typeface="Arial"/>
              </a:rPr>
              <a:t> forms the nucleus of Forever Healthy. Great health starts in the digestive system, where nutrients from food and supplements are broken down, absorbed and distributed to the rest of the body.  An unhealthy or damaged digestive tract and diseased organs will starve the rest of the body of essential nutrients and allow toxins into the bloodstream.</a:t>
            </a:r>
          </a:p>
          <a:p>
            <a:pPr marL="228600" indent="-228600">
              <a:buFont typeface="+mj-lt"/>
              <a:buAutoNum type="arabicPeriod"/>
            </a:pPr>
            <a:endParaRPr lang="en-ZA" sz="1100" b="0" i="0" u="none" strike="noStrike" kern="1200" cap="none" dirty="0" smtClean="0">
              <a:solidFill>
                <a:schemeClr val="tx1"/>
              </a:solidFill>
              <a:effectLst/>
              <a:latin typeface="Arial"/>
              <a:ea typeface="Arial"/>
              <a:cs typeface="Arial"/>
              <a:sym typeface="Arial"/>
            </a:endParaRPr>
          </a:p>
          <a:p>
            <a:pPr marL="228600" indent="-228600">
              <a:buFont typeface="+mj-lt"/>
              <a:buAutoNum type="arabicPeriod"/>
            </a:pPr>
            <a:r>
              <a:rPr lang="en-ZA" sz="1100" b="1" i="0" u="none" strike="noStrike" kern="1200" cap="none" dirty="0" smtClean="0">
                <a:solidFill>
                  <a:schemeClr val="tx1"/>
                </a:solidFill>
                <a:effectLst/>
                <a:latin typeface="Arial"/>
                <a:ea typeface="Arial"/>
                <a:cs typeface="Arial"/>
                <a:sym typeface="Arial"/>
              </a:rPr>
              <a:t>Baseline Nutrition</a:t>
            </a:r>
            <a:r>
              <a:rPr lang="en-ZA" sz="1100" b="0" i="0" u="none" strike="noStrike" kern="1200" cap="none" dirty="0" smtClean="0">
                <a:solidFill>
                  <a:schemeClr val="tx1"/>
                </a:solidFill>
                <a:effectLst/>
                <a:latin typeface="Arial"/>
                <a:ea typeface="Arial"/>
                <a:cs typeface="Arial"/>
                <a:sym typeface="Arial"/>
              </a:rPr>
              <a:t> with </a:t>
            </a:r>
            <a:r>
              <a:rPr lang="en-ZA" sz="1100" b="1" i="0" u="none" strike="noStrike" kern="1200" cap="none" dirty="0" err="1" smtClean="0">
                <a:solidFill>
                  <a:schemeClr val="tx1"/>
                </a:solidFill>
                <a:effectLst/>
                <a:latin typeface="Arial"/>
                <a:ea typeface="Arial"/>
                <a:cs typeface="Arial"/>
                <a:sym typeface="Arial"/>
              </a:rPr>
              <a:t>OptiMega</a:t>
            </a:r>
            <a:r>
              <a:rPr lang="en-ZA" sz="1100" b="0" i="0" u="none" strike="noStrike" kern="1200" cap="none" dirty="0" smtClean="0">
                <a:solidFill>
                  <a:schemeClr val="tx1"/>
                </a:solidFill>
                <a:effectLst/>
                <a:latin typeface="Arial"/>
                <a:ea typeface="Arial"/>
                <a:cs typeface="Arial"/>
                <a:sym typeface="Arial"/>
              </a:rPr>
              <a:t>, </a:t>
            </a:r>
            <a:r>
              <a:rPr lang="en-ZA" sz="1100" b="1" i="0" u="none" strike="noStrike" kern="1200" cap="none" dirty="0" err="1" smtClean="0">
                <a:solidFill>
                  <a:schemeClr val="tx1"/>
                </a:solidFill>
                <a:effectLst/>
                <a:latin typeface="Arial"/>
                <a:ea typeface="Arial"/>
                <a:cs typeface="Arial"/>
                <a:sym typeface="Arial"/>
              </a:rPr>
              <a:t>OptiVite</a:t>
            </a:r>
            <a:r>
              <a:rPr lang="en-ZA" sz="1100" b="0" i="0" u="none" strike="noStrike" kern="1200" cap="none" dirty="0" smtClean="0">
                <a:solidFill>
                  <a:schemeClr val="tx1"/>
                </a:solidFill>
                <a:effectLst/>
                <a:latin typeface="Arial"/>
                <a:ea typeface="Arial"/>
                <a:cs typeface="Arial"/>
                <a:sym typeface="Arial"/>
              </a:rPr>
              <a:t> and </a:t>
            </a:r>
            <a:r>
              <a:rPr lang="en-ZA" sz="1100" b="1" i="0" u="none" strike="noStrike" kern="1200" cap="none" dirty="0" smtClean="0">
                <a:solidFill>
                  <a:schemeClr val="tx1"/>
                </a:solidFill>
                <a:effectLst/>
                <a:latin typeface="Arial"/>
                <a:ea typeface="Arial"/>
                <a:cs typeface="Arial"/>
                <a:sym typeface="Arial"/>
              </a:rPr>
              <a:t>OptiCalMag</a:t>
            </a:r>
            <a:r>
              <a:rPr lang="en-ZA" sz="1100" b="0" i="0" u="none" strike="noStrike" kern="1200" cap="none" dirty="0" smtClean="0">
                <a:solidFill>
                  <a:schemeClr val="tx1"/>
                </a:solidFill>
                <a:effectLst/>
                <a:latin typeface="Arial"/>
                <a:ea typeface="Arial"/>
                <a:cs typeface="Arial"/>
                <a:sym typeface="Arial"/>
              </a:rPr>
              <a:t> make up the foundation of your daily supplementation. Supplements in this category should be taken daily.</a:t>
            </a:r>
          </a:p>
          <a:p>
            <a:pPr marL="228600" indent="-228600">
              <a:buFont typeface="+mj-lt"/>
              <a:buAutoNum type="arabicPeriod"/>
            </a:pPr>
            <a:endParaRPr lang="en-ZA" sz="1100" b="0" i="0" u="none" strike="noStrike" kern="1200" cap="none" dirty="0" smtClean="0">
              <a:solidFill>
                <a:schemeClr val="tx1"/>
              </a:solidFill>
              <a:effectLst/>
              <a:latin typeface="Arial"/>
              <a:ea typeface="Arial"/>
              <a:cs typeface="Arial"/>
              <a:sym typeface="Arial"/>
            </a:endParaRPr>
          </a:p>
          <a:p>
            <a:pPr marL="228600" indent="-228600">
              <a:buFont typeface="+mj-lt"/>
              <a:buAutoNum type="arabicPeriod"/>
            </a:pPr>
            <a:r>
              <a:rPr lang="en-ZA" sz="1100" b="1" i="0" u="none" strike="noStrike" kern="1200" cap="none" dirty="0" smtClean="0">
                <a:solidFill>
                  <a:schemeClr val="tx1"/>
                </a:solidFill>
                <a:effectLst/>
                <a:latin typeface="Arial"/>
                <a:ea typeface="Arial"/>
                <a:cs typeface="Arial"/>
                <a:sym typeface="Arial"/>
              </a:rPr>
              <a:t>Insurance Nutrition</a:t>
            </a:r>
            <a:r>
              <a:rPr lang="en-ZA" sz="1100" b="0" i="0" u="none" strike="noStrike" kern="1200" cap="none" dirty="0" smtClean="0">
                <a:solidFill>
                  <a:schemeClr val="tx1"/>
                </a:solidFill>
                <a:effectLst/>
                <a:latin typeface="Arial"/>
                <a:ea typeface="Arial"/>
                <a:cs typeface="Arial"/>
                <a:sym typeface="Arial"/>
              </a:rPr>
              <a:t>: Your safety net, Insurance Nutrition provides a means to proactively manage your potential health risks, by providing the necessary nutrients to maintain health and prevent disease and illness. These supplements provide essential protection and should also be taken daily for optimum results with </a:t>
            </a:r>
            <a:r>
              <a:rPr lang="en-ZA" sz="1100" b="1" i="0" u="none" strike="noStrike" kern="1200" cap="none" dirty="0" err="1" smtClean="0">
                <a:solidFill>
                  <a:schemeClr val="tx1"/>
                </a:solidFill>
                <a:effectLst/>
                <a:latin typeface="Arial"/>
                <a:ea typeface="Arial"/>
                <a:cs typeface="Arial"/>
                <a:sym typeface="Arial"/>
              </a:rPr>
              <a:t>OptiC</a:t>
            </a:r>
            <a:r>
              <a:rPr lang="en-ZA" sz="1100" b="0" i="0" u="none" strike="noStrike" kern="1200" cap="none" dirty="0" smtClean="0">
                <a:solidFill>
                  <a:schemeClr val="tx1"/>
                </a:solidFill>
                <a:effectLst/>
                <a:latin typeface="Arial"/>
                <a:ea typeface="Arial"/>
                <a:cs typeface="Arial"/>
                <a:sym typeface="Arial"/>
              </a:rPr>
              <a:t>, </a:t>
            </a:r>
            <a:r>
              <a:rPr lang="en-ZA" sz="1100" b="1" i="0" u="none" strike="noStrike" kern="1200" cap="none" dirty="0" err="1" smtClean="0">
                <a:solidFill>
                  <a:schemeClr val="tx1"/>
                </a:solidFill>
                <a:effectLst/>
                <a:latin typeface="Arial"/>
                <a:ea typeface="Arial"/>
                <a:cs typeface="Arial"/>
                <a:sym typeface="Arial"/>
              </a:rPr>
              <a:t>OptiToniQ</a:t>
            </a:r>
            <a:r>
              <a:rPr lang="en-ZA" sz="1100" b="1" i="0" u="none" strike="noStrike" kern="1200" cap="none" dirty="0" smtClean="0">
                <a:solidFill>
                  <a:schemeClr val="tx1"/>
                </a:solidFill>
                <a:effectLst/>
                <a:latin typeface="Arial"/>
                <a:ea typeface="Arial"/>
                <a:cs typeface="Arial"/>
                <a:sym typeface="Arial"/>
              </a:rPr>
              <a:t>+</a:t>
            </a:r>
            <a:r>
              <a:rPr lang="en-ZA" sz="1100" b="0" i="0" u="none" strike="noStrike" kern="1200" cap="none" dirty="0" smtClean="0">
                <a:solidFill>
                  <a:schemeClr val="tx1"/>
                </a:solidFill>
                <a:effectLst/>
                <a:latin typeface="Arial"/>
                <a:ea typeface="Arial"/>
                <a:cs typeface="Arial"/>
                <a:sym typeface="Arial"/>
              </a:rPr>
              <a:t>, </a:t>
            </a:r>
            <a:r>
              <a:rPr lang="en-ZA" sz="1100" b="1" i="0" u="none" strike="noStrike" kern="1200" cap="none" dirty="0" err="1" smtClean="0">
                <a:solidFill>
                  <a:schemeClr val="tx1"/>
                </a:solidFill>
                <a:effectLst/>
                <a:latin typeface="Arial"/>
                <a:ea typeface="Arial"/>
                <a:cs typeface="Arial"/>
                <a:sym typeface="Arial"/>
              </a:rPr>
              <a:t>OptiRooibos</a:t>
            </a:r>
            <a:r>
              <a:rPr lang="en-ZA" sz="1100" b="0" i="0" u="none" strike="noStrike" kern="1200" cap="none" dirty="0" smtClean="0">
                <a:solidFill>
                  <a:schemeClr val="tx1"/>
                </a:solidFill>
                <a:effectLst/>
                <a:latin typeface="Arial"/>
                <a:ea typeface="Arial"/>
                <a:cs typeface="Arial"/>
                <a:sym typeface="Arial"/>
              </a:rPr>
              <a:t> and </a:t>
            </a:r>
            <a:r>
              <a:rPr lang="en-ZA" sz="1100" b="1" i="0" u="none" strike="noStrike" kern="1200" cap="none" dirty="0" smtClean="0">
                <a:solidFill>
                  <a:schemeClr val="tx1"/>
                </a:solidFill>
                <a:effectLst/>
                <a:latin typeface="Arial"/>
                <a:ea typeface="Arial"/>
                <a:cs typeface="Arial"/>
                <a:sym typeface="Arial"/>
              </a:rPr>
              <a:t>Aloe and Green Rooibos Health Drink</a:t>
            </a:r>
            <a:r>
              <a:rPr lang="en-ZA" sz="1100" b="0" i="0" u="none" strike="noStrike" kern="1200" cap="none" dirty="0" smtClean="0">
                <a:solidFill>
                  <a:schemeClr val="tx1"/>
                </a:solidFill>
                <a:effectLst/>
                <a:latin typeface="Arial"/>
                <a:ea typeface="Arial"/>
                <a:cs typeface="Arial"/>
                <a:sym typeface="Arial"/>
              </a:rPr>
              <a:t>.</a:t>
            </a:r>
          </a:p>
          <a:p>
            <a:pPr marL="228600" indent="-228600">
              <a:buFont typeface="+mj-lt"/>
              <a:buAutoNum type="arabicPeriod"/>
            </a:pPr>
            <a:endParaRPr lang="en-ZA" sz="1100" b="0" i="0" u="none" strike="noStrike" kern="1200" cap="none" dirty="0" smtClean="0">
              <a:solidFill>
                <a:schemeClr val="tx1"/>
              </a:solidFill>
              <a:effectLst/>
              <a:latin typeface="Arial"/>
              <a:ea typeface="Arial"/>
              <a:cs typeface="Arial"/>
              <a:sym typeface="Arial"/>
            </a:endParaRPr>
          </a:p>
          <a:p>
            <a:pPr marL="228600" indent="-228600">
              <a:buFont typeface="+mj-lt"/>
              <a:buAutoNum type="arabicPeriod"/>
            </a:pPr>
            <a:r>
              <a:rPr lang="en-ZA" sz="1100" b="1" i="0" u="none" strike="noStrike" kern="1200" cap="none" dirty="0" smtClean="0">
                <a:solidFill>
                  <a:schemeClr val="tx1"/>
                </a:solidFill>
                <a:effectLst/>
                <a:latin typeface="Arial"/>
                <a:ea typeface="Arial"/>
                <a:cs typeface="Arial"/>
                <a:sym typeface="Arial"/>
              </a:rPr>
              <a:t>Specific Indications</a:t>
            </a:r>
            <a:r>
              <a:rPr lang="en-ZA" sz="1100" b="0" i="0" u="none" strike="noStrike" kern="1200" cap="none" dirty="0" smtClean="0">
                <a:solidFill>
                  <a:schemeClr val="tx1"/>
                </a:solidFill>
                <a:effectLst/>
                <a:latin typeface="Arial"/>
                <a:ea typeface="Arial"/>
                <a:cs typeface="Arial"/>
                <a:sym typeface="Arial"/>
              </a:rPr>
              <a:t> are tailor made solutions that offer an array of solutions for people with specific health conditions and concerns. These supplements should be used in addition to the Core, Baseline and Insurance Nutrition categories, when the need arises with </a:t>
            </a:r>
            <a:r>
              <a:rPr lang="en-ZA" sz="1100" b="1" i="0" u="none" strike="noStrike" kern="1200" cap="none" dirty="0" err="1" smtClean="0">
                <a:solidFill>
                  <a:schemeClr val="tx1"/>
                </a:solidFill>
                <a:effectLst/>
                <a:latin typeface="Arial"/>
                <a:ea typeface="Arial"/>
                <a:cs typeface="Arial"/>
                <a:sym typeface="Arial"/>
              </a:rPr>
              <a:t>OptiDerm</a:t>
            </a:r>
            <a:r>
              <a:rPr lang="en-ZA" sz="1100" b="0" i="0" u="none" strike="noStrike" kern="1200" cap="none" dirty="0" smtClean="0">
                <a:solidFill>
                  <a:schemeClr val="tx1"/>
                </a:solidFill>
                <a:effectLst/>
                <a:latin typeface="Arial"/>
                <a:ea typeface="Arial"/>
                <a:cs typeface="Arial"/>
                <a:sym typeface="Arial"/>
              </a:rPr>
              <a:t>, </a:t>
            </a:r>
            <a:r>
              <a:rPr lang="en-ZA" sz="1100" b="1" i="0" u="none" strike="noStrike" kern="1200" cap="none" dirty="0" err="1" smtClean="0">
                <a:solidFill>
                  <a:schemeClr val="tx1"/>
                </a:solidFill>
                <a:effectLst/>
                <a:latin typeface="Arial"/>
                <a:ea typeface="Arial"/>
                <a:cs typeface="Arial"/>
                <a:sym typeface="Arial"/>
              </a:rPr>
              <a:t>OptiCalm</a:t>
            </a:r>
            <a:r>
              <a:rPr lang="en-ZA" sz="1100" b="0" i="0" u="none" strike="noStrike" kern="1200" cap="none" dirty="0" smtClean="0">
                <a:solidFill>
                  <a:schemeClr val="tx1"/>
                </a:solidFill>
                <a:effectLst/>
                <a:latin typeface="Arial"/>
                <a:ea typeface="Arial"/>
                <a:cs typeface="Arial"/>
                <a:sym typeface="Arial"/>
              </a:rPr>
              <a:t> and </a:t>
            </a:r>
            <a:r>
              <a:rPr lang="en-ZA" sz="1100" b="1" i="0" u="none" strike="noStrike" kern="1200" cap="none" dirty="0" err="1" smtClean="0">
                <a:solidFill>
                  <a:schemeClr val="tx1"/>
                </a:solidFill>
                <a:effectLst/>
                <a:latin typeface="Arial"/>
                <a:ea typeface="Arial"/>
                <a:cs typeface="Arial"/>
                <a:sym typeface="Arial"/>
              </a:rPr>
              <a:t>Zerotox</a:t>
            </a:r>
            <a:r>
              <a:rPr lang="en-ZA" sz="1100" b="0" i="0" u="none" strike="noStrike" kern="1200" cap="none" dirty="0" smtClean="0">
                <a:solidFill>
                  <a:schemeClr val="tx1"/>
                </a:solidFill>
                <a:effectLst/>
                <a:latin typeface="Arial"/>
                <a:ea typeface="Arial"/>
                <a:cs typeface="Arial"/>
                <a:sym typeface="Arial"/>
              </a:rPr>
              <a:t>.</a:t>
            </a:r>
          </a:p>
          <a:p>
            <a:pPr marL="228600" indent="-228600">
              <a:buFont typeface="+mj-lt"/>
              <a:buAutoNum type="arabicPeriod"/>
            </a:pPr>
            <a:endParaRPr lang="en-ZA" sz="1100" b="0" i="0" u="none" strike="noStrike" kern="1200" cap="none" dirty="0" smtClean="0">
              <a:solidFill>
                <a:schemeClr val="tx1"/>
              </a:solidFill>
              <a:effectLst/>
              <a:latin typeface="Arial"/>
              <a:ea typeface="Arial"/>
              <a:cs typeface="Arial"/>
              <a:sym typeface="Arial"/>
            </a:endParaRPr>
          </a:p>
          <a:p>
            <a:pPr marL="228600" indent="-228600">
              <a:buFont typeface="+mj-lt"/>
              <a:buAutoNum type="arabicPeriod"/>
            </a:pPr>
            <a:r>
              <a:rPr lang="en-ZA" sz="1100" b="1" i="0" u="none" strike="noStrike" kern="1200" cap="none" dirty="0" smtClean="0">
                <a:solidFill>
                  <a:schemeClr val="tx1"/>
                </a:solidFill>
                <a:effectLst/>
                <a:latin typeface="Arial"/>
                <a:ea typeface="Arial"/>
                <a:cs typeface="Arial"/>
                <a:sym typeface="Arial"/>
              </a:rPr>
              <a:t>Advanced Nutrition</a:t>
            </a:r>
            <a:r>
              <a:rPr lang="en-ZA" sz="1100" b="0" i="0" u="none" strike="noStrike" kern="1200" cap="none" dirty="0" smtClean="0">
                <a:solidFill>
                  <a:schemeClr val="tx1"/>
                </a:solidFill>
                <a:effectLst/>
                <a:latin typeface="Arial"/>
                <a:ea typeface="Arial"/>
                <a:cs typeface="Arial"/>
                <a:sym typeface="Arial"/>
              </a:rPr>
              <a:t> brings forward-thinking natural health solutions. When your body is making healthy cells, key processes are supported and your brain and DNA is protected, you live a longer, healthier life with </a:t>
            </a:r>
            <a:r>
              <a:rPr lang="en-ZA" sz="1100" b="1" i="0" u="none" strike="noStrike" kern="1200" cap="none" dirty="0" smtClean="0">
                <a:solidFill>
                  <a:schemeClr val="tx1"/>
                </a:solidFill>
                <a:effectLst/>
                <a:latin typeface="Arial"/>
                <a:ea typeface="Arial"/>
                <a:cs typeface="Arial"/>
                <a:sym typeface="Arial"/>
              </a:rPr>
              <a:t>NAD</a:t>
            </a:r>
            <a:r>
              <a:rPr lang="en-ZA" sz="1100" b="0" i="0" u="none" strike="noStrike" kern="1200" cap="none" dirty="0" smtClean="0">
                <a:solidFill>
                  <a:schemeClr val="tx1"/>
                </a:solidFill>
                <a:effectLst/>
                <a:latin typeface="Arial"/>
                <a:ea typeface="Arial"/>
                <a:cs typeface="Arial"/>
                <a:sym typeface="Arial"/>
              </a:rPr>
              <a:t> and </a:t>
            </a:r>
            <a:r>
              <a:rPr lang="en-ZA" sz="1100" b="1" i="0" u="none" strike="noStrike" kern="1200" cap="none" dirty="0" smtClean="0">
                <a:solidFill>
                  <a:schemeClr val="tx1"/>
                </a:solidFill>
                <a:effectLst/>
                <a:latin typeface="Arial"/>
                <a:ea typeface="Arial"/>
                <a:cs typeface="Arial"/>
                <a:sym typeface="Arial"/>
              </a:rPr>
              <a:t>CBD </a:t>
            </a:r>
          </a:p>
          <a:p>
            <a:pPr marL="228600" indent="-228600">
              <a:buFont typeface="+mj-lt"/>
              <a:buAutoNum type="arabicPeriod"/>
            </a:pPr>
            <a:endParaRPr lang="en-ZA" sz="1100" b="0" i="0" u="none" strike="noStrike" kern="1200" cap="none" dirty="0" smtClean="0">
              <a:solidFill>
                <a:schemeClr val="tx1"/>
              </a:solidFill>
              <a:effectLst/>
              <a:latin typeface="Arial"/>
              <a:ea typeface="Arial"/>
              <a:cs typeface="Arial"/>
              <a:sym typeface="Arial"/>
            </a:endParaRPr>
          </a:p>
          <a:p>
            <a:pPr marL="228600" indent="-228600">
              <a:buFont typeface="+mj-lt"/>
              <a:buAutoNum type="arabicPeriod"/>
            </a:pPr>
            <a:r>
              <a:rPr lang="en-ZA" sz="1100" b="1" i="0" u="none" strike="noStrike" kern="1200" cap="none" dirty="0" smtClean="0">
                <a:solidFill>
                  <a:schemeClr val="tx1"/>
                </a:solidFill>
                <a:effectLst/>
                <a:latin typeface="Arial"/>
                <a:ea typeface="Arial"/>
                <a:cs typeface="Arial"/>
                <a:sym typeface="Arial"/>
              </a:rPr>
              <a:t>Optimum Nutrition</a:t>
            </a:r>
            <a:r>
              <a:rPr lang="en-ZA" sz="1100" b="0" i="0" u="none" strike="noStrike" kern="1200" cap="none" dirty="0" smtClean="0">
                <a:solidFill>
                  <a:schemeClr val="tx1"/>
                </a:solidFill>
                <a:effectLst/>
                <a:latin typeface="Arial"/>
                <a:ea typeface="Arial"/>
                <a:cs typeface="Arial"/>
                <a:sym typeface="Arial"/>
              </a:rPr>
              <a:t> means giving yourself the best possible intake of nutrients to allow your body to be as healthy as it possibly can with </a:t>
            </a:r>
            <a:r>
              <a:rPr lang="en-ZA" sz="1100" b="1" i="0" u="none" strike="noStrike" kern="1200" cap="none" dirty="0" smtClean="0">
                <a:solidFill>
                  <a:schemeClr val="tx1"/>
                </a:solidFill>
                <a:effectLst/>
                <a:latin typeface="Arial"/>
                <a:ea typeface="Arial"/>
                <a:cs typeface="Arial"/>
                <a:sym typeface="Arial"/>
              </a:rPr>
              <a:t>Lifestyle Shake</a:t>
            </a:r>
            <a:r>
              <a:rPr lang="en-ZA" sz="1100" b="0" i="0" u="none" strike="noStrike" kern="1200" cap="none" dirty="0" smtClean="0">
                <a:solidFill>
                  <a:schemeClr val="tx1"/>
                </a:solidFill>
                <a:effectLst/>
                <a:latin typeface="Arial"/>
                <a:ea typeface="Arial"/>
                <a:cs typeface="Arial"/>
                <a:sym typeface="Arial"/>
              </a:rPr>
              <a:t>, </a:t>
            </a:r>
            <a:r>
              <a:rPr lang="en-ZA" sz="1100" b="1" i="0" u="none" strike="noStrike" kern="1200" cap="none" dirty="0" smtClean="0">
                <a:solidFill>
                  <a:schemeClr val="tx1"/>
                </a:solidFill>
                <a:effectLst/>
                <a:latin typeface="Arial"/>
                <a:ea typeface="Arial"/>
                <a:cs typeface="Arial"/>
                <a:sym typeface="Arial"/>
              </a:rPr>
              <a:t>Rooibos &amp; Herbs Teas</a:t>
            </a:r>
            <a:r>
              <a:rPr lang="en-ZA" sz="1100" b="0" i="0" u="none" strike="noStrike" kern="1200" cap="none" dirty="0" smtClean="0">
                <a:solidFill>
                  <a:schemeClr val="tx1"/>
                </a:solidFill>
                <a:effectLst/>
                <a:latin typeface="Arial"/>
                <a:ea typeface="Arial"/>
                <a:cs typeface="Arial"/>
                <a:sym typeface="Arial"/>
              </a:rPr>
              <a:t>, </a:t>
            </a:r>
            <a:r>
              <a:rPr lang="en-ZA" sz="1100" b="1" i="0" u="none" strike="noStrike" kern="1200" cap="none" dirty="0" smtClean="0">
                <a:solidFill>
                  <a:schemeClr val="tx1"/>
                </a:solidFill>
                <a:effectLst/>
                <a:latin typeface="Arial"/>
                <a:ea typeface="Arial"/>
                <a:cs typeface="Arial"/>
                <a:sym typeface="Arial"/>
              </a:rPr>
              <a:t>Bone Broth</a:t>
            </a:r>
            <a:r>
              <a:rPr lang="en-ZA" sz="1100" b="0" i="0" u="none" strike="noStrike" kern="1200" cap="none" dirty="0" smtClean="0">
                <a:solidFill>
                  <a:schemeClr val="tx1"/>
                </a:solidFill>
                <a:effectLst/>
                <a:latin typeface="Arial"/>
                <a:ea typeface="Arial"/>
                <a:cs typeface="Arial"/>
                <a:sym typeface="Arial"/>
              </a:rPr>
              <a:t> and </a:t>
            </a:r>
            <a:r>
              <a:rPr lang="en-ZA" sz="1100" b="1" i="0" u="none" strike="noStrike" kern="1200" cap="none" dirty="0" err="1" smtClean="0">
                <a:solidFill>
                  <a:schemeClr val="tx1"/>
                </a:solidFill>
                <a:effectLst/>
                <a:latin typeface="Arial"/>
                <a:ea typeface="Arial"/>
                <a:cs typeface="Arial"/>
                <a:sym typeface="Arial"/>
              </a:rPr>
              <a:t>Superfoods</a:t>
            </a:r>
            <a:r>
              <a:rPr lang="en-ZA" sz="1100" b="0" i="0" u="none" strike="noStrike" kern="1200" cap="none" dirty="0" smtClean="0">
                <a:solidFill>
                  <a:schemeClr val="tx1"/>
                </a:solidFill>
                <a:effectLst/>
                <a:latin typeface="Arial"/>
                <a:ea typeface="Arial"/>
                <a:cs typeface="Arial"/>
                <a:sym typeface="Arial"/>
              </a:rPr>
              <a:t>. </a:t>
            </a:r>
          </a:p>
          <a:p>
            <a:pPr marL="228600" indent="-228600">
              <a:buFont typeface="+mj-lt"/>
              <a:buAutoNum type="arabicPeriod"/>
            </a:pPr>
            <a:endParaRPr lang="en-ZA" sz="1100" b="0" i="0" u="none" strike="noStrike" kern="1200" cap="none" dirty="0" smtClean="0">
              <a:solidFill>
                <a:schemeClr val="tx1"/>
              </a:solidFill>
              <a:effectLst/>
              <a:latin typeface="Arial"/>
              <a:ea typeface="Arial"/>
              <a:cs typeface="Arial"/>
              <a:sym typeface="Arial"/>
            </a:endParaRPr>
          </a:p>
          <a:p>
            <a:pPr marL="228600" indent="-228600">
              <a:buFont typeface="Arial" panose="020B0604020202020204" pitchFamily="34" charset="0"/>
              <a:buChar char="•"/>
            </a:pPr>
            <a:r>
              <a:rPr lang="en-ZA" sz="1100" b="1" i="0" u="none" strike="noStrike" kern="1200" cap="none" dirty="0" err="1" smtClean="0">
                <a:solidFill>
                  <a:schemeClr val="tx1"/>
                </a:solidFill>
                <a:effectLst/>
                <a:latin typeface="Arial"/>
                <a:ea typeface="Arial"/>
                <a:cs typeface="Arial"/>
                <a:sym typeface="Arial"/>
              </a:rPr>
              <a:t>Superfoods</a:t>
            </a:r>
            <a:r>
              <a:rPr lang="en-ZA" sz="1100" b="0" i="0" u="none" strike="noStrike" kern="1200" cap="none" dirty="0" smtClean="0">
                <a:solidFill>
                  <a:schemeClr val="tx1"/>
                </a:solidFill>
                <a:effectLst/>
                <a:latin typeface="Arial"/>
                <a:ea typeface="Arial"/>
                <a:cs typeface="Arial"/>
                <a:sym typeface="Arial"/>
              </a:rPr>
              <a:t>, a sub-division of Optimum Nutrition, give your diet a healthy boost. These supplements pack a huge nutritional punch with </a:t>
            </a:r>
            <a:r>
              <a:rPr lang="en-ZA" sz="1100" b="1" i="0" u="none" strike="noStrike" kern="1200" cap="none" dirty="0" smtClean="0">
                <a:solidFill>
                  <a:schemeClr val="tx1"/>
                </a:solidFill>
                <a:effectLst/>
                <a:latin typeface="Arial"/>
                <a:ea typeface="Arial"/>
                <a:cs typeface="Arial"/>
                <a:sym typeface="Arial"/>
              </a:rPr>
              <a:t>Yellow</a:t>
            </a:r>
            <a:r>
              <a:rPr lang="en-ZA" sz="1100" b="0" i="0" u="none" strike="noStrike" kern="1200" cap="none" dirty="0" smtClean="0">
                <a:solidFill>
                  <a:schemeClr val="tx1"/>
                </a:solidFill>
                <a:effectLst/>
                <a:latin typeface="Arial"/>
                <a:ea typeface="Arial"/>
                <a:cs typeface="Arial"/>
                <a:sym typeface="Arial"/>
              </a:rPr>
              <a:t> and </a:t>
            </a:r>
            <a:r>
              <a:rPr lang="en-ZA" sz="1100" b="1" i="0" u="none" strike="noStrike" kern="1200" cap="none" dirty="0" smtClean="0">
                <a:solidFill>
                  <a:schemeClr val="tx1"/>
                </a:solidFill>
                <a:effectLst/>
                <a:latin typeface="Arial"/>
                <a:ea typeface="Arial"/>
                <a:cs typeface="Arial"/>
                <a:sym typeface="Arial"/>
              </a:rPr>
              <a:t>White </a:t>
            </a:r>
            <a:r>
              <a:rPr lang="en-ZA" sz="1100" b="1" i="0" u="none" strike="noStrike" kern="1200" cap="none" dirty="0" err="1" smtClean="0">
                <a:solidFill>
                  <a:schemeClr val="tx1"/>
                </a:solidFill>
                <a:effectLst/>
                <a:latin typeface="Arial"/>
                <a:ea typeface="Arial"/>
                <a:cs typeface="Arial"/>
                <a:sym typeface="Arial"/>
              </a:rPr>
              <a:t>Superfoods</a:t>
            </a:r>
            <a:r>
              <a:rPr lang="en-ZA" sz="1100" b="0" i="0" u="none" strike="noStrike" kern="1200" cap="none" dirty="0" smtClean="0">
                <a:solidFill>
                  <a:schemeClr val="tx1"/>
                </a:solidFill>
                <a:effectLst/>
                <a:latin typeface="Arial"/>
                <a:ea typeface="Arial"/>
                <a:cs typeface="Arial"/>
                <a:sym typeface="Arial"/>
              </a:rPr>
              <a:t>. We recommend that you take </a:t>
            </a:r>
            <a:r>
              <a:rPr lang="en-ZA" sz="1100" b="0" i="0" u="none" strike="noStrike" kern="1200" cap="none" dirty="0" err="1" smtClean="0">
                <a:solidFill>
                  <a:schemeClr val="tx1"/>
                </a:solidFill>
                <a:effectLst/>
                <a:latin typeface="Arial"/>
                <a:ea typeface="Arial"/>
                <a:cs typeface="Arial"/>
                <a:sym typeface="Arial"/>
              </a:rPr>
              <a:t>Superfoods</a:t>
            </a:r>
            <a:r>
              <a:rPr lang="en-ZA" sz="1100" b="0" i="0" u="none" strike="noStrike" kern="1200" cap="none" dirty="0" smtClean="0">
                <a:solidFill>
                  <a:schemeClr val="tx1"/>
                </a:solidFill>
                <a:effectLst/>
                <a:latin typeface="Arial"/>
                <a:ea typeface="Arial"/>
                <a:cs typeface="Arial"/>
                <a:sym typeface="Arial"/>
              </a:rPr>
              <a:t> in conjunction with our Forever Healthy Core, Baseline and Insurance Nutrition so that you get the widest range of benefits.</a:t>
            </a:r>
          </a:p>
          <a:p>
            <a:endParaRPr lang="en-ZA"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802074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f391192_04:notes"/>
          <p:cNvSpPr txBox="1">
            <a:spLocks noGrp="1"/>
          </p:cNvSpPr>
          <p:nvPr>
            <p:ph type="body" idx="1"/>
          </p:nvPr>
        </p:nvSpPr>
        <p:spPr>
          <a:xfrm>
            <a:off x="685800" y="4343400"/>
            <a:ext cx="5486400" cy="4114800"/>
          </a:xfrm>
          <a:prstGeom prst="rect">
            <a:avLst/>
          </a:prstGeom>
        </p:spPr>
        <p:txBody>
          <a:bodyPr spcFirstLastPara="1" wrap="square" lIns="89715" tIns="89715" rIns="89715" bIns="89715" anchor="t" anchorCtr="0">
            <a:noAutofit/>
          </a:bodyPr>
          <a:lstStyle/>
          <a:p>
            <a:pPr marL="139700" indent="0">
              <a:buNone/>
            </a:pPr>
            <a:r>
              <a:rPr lang="en-ZA" sz="1100" b="0" i="0" u="none" strike="noStrike" cap="none" dirty="0" err="1" smtClean="0">
                <a:solidFill>
                  <a:srgbClr val="000000"/>
                </a:solidFill>
                <a:effectLst/>
                <a:latin typeface="Arial"/>
                <a:ea typeface="Arial"/>
                <a:cs typeface="Arial"/>
                <a:sym typeface="Arial"/>
              </a:rPr>
              <a:t>OptiC</a:t>
            </a:r>
            <a:r>
              <a:rPr lang="en-ZA" sz="1100" b="0" i="0" u="none" strike="noStrike" cap="none" dirty="0" smtClean="0">
                <a:solidFill>
                  <a:srgbClr val="000000"/>
                </a:solidFill>
                <a:effectLst/>
                <a:latin typeface="Arial"/>
                <a:ea typeface="Arial"/>
                <a:cs typeface="Arial"/>
                <a:sym typeface="Arial"/>
              </a:rPr>
              <a:t>   </a:t>
            </a:r>
          </a:p>
          <a:p>
            <a:pPr marL="139700" indent="0">
              <a:buNone/>
            </a:pPr>
            <a:r>
              <a:rPr lang="en-ZA" sz="1100" b="0" i="0" u="sng" strike="noStrike" cap="none" dirty="0" smtClean="0">
                <a:solidFill>
                  <a:srgbClr val="000000"/>
                </a:solidFill>
                <a:effectLst/>
                <a:latin typeface="Arial"/>
                <a:ea typeface="Arial"/>
                <a:cs typeface="Arial"/>
                <a:sym typeface="Arial"/>
              </a:rPr>
              <a:t>UNIQUE BENEFITS</a:t>
            </a:r>
            <a:endParaRPr lang="en-ZA" sz="1100" b="0" i="0" u="none" strike="noStrike" cap="none" dirty="0" smtClean="0">
              <a:solidFill>
                <a:srgbClr val="000000"/>
              </a:solidFill>
              <a:effectLst/>
              <a:latin typeface="Arial"/>
              <a:ea typeface="Arial"/>
              <a:cs typeface="Arial"/>
              <a:sym typeface="Arial"/>
            </a:endParaRPr>
          </a:p>
          <a:p>
            <a:pPr lvl="0"/>
            <a:r>
              <a:rPr lang="en-ZA" sz="1100" b="0" i="0" u="none" strike="noStrike" cap="none" dirty="0" smtClean="0">
                <a:solidFill>
                  <a:srgbClr val="000000"/>
                </a:solidFill>
                <a:effectLst/>
                <a:latin typeface="Arial"/>
                <a:ea typeface="Arial"/>
                <a:cs typeface="Arial"/>
                <a:sym typeface="Arial"/>
              </a:rPr>
              <a:t>Unique formula with added zinc and selenium for improved results</a:t>
            </a:r>
          </a:p>
          <a:p>
            <a:pPr lvl="0"/>
            <a:r>
              <a:rPr lang="en-ZA" sz="1100" b="0" i="0" u="none" strike="noStrike" cap="none" dirty="0" smtClean="0">
                <a:solidFill>
                  <a:srgbClr val="000000"/>
                </a:solidFill>
                <a:effectLst/>
                <a:latin typeface="Arial"/>
                <a:ea typeface="Arial"/>
                <a:cs typeface="Arial"/>
                <a:sym typeface="Arial"/>
              </a:rPr>
              <a:t>Buffered Vitamin C – does not cause stomach upset</a:t>
            </a:r>
          </a:p>
          <a:p>
            <a:pPr lvl="0"/>
            <a:r>
              <a:rPr lang="en-ZA" sz="1100" b="0" i="0" u="none" strike="noStrike" cap="none" dirty="0" smtClean="0">
                <a:solidFill>
                  <a:srgbClr val="000000"/>
                </a:solidFill>
                <a:effectLst/>
                <a:latin typeface="Arial"/>
                <a:ea typeface="Arial"/>
                <a:cs typeface="Arial"/>
                <a:sym typeface="Arial"/>
              </a:rPr>
              <a:t>Added Green Rooibos extract makes our Vitamin C a powerful antioxidant</a:t>
            </a:r>
          </a:p>
          <a:p>
            <a:pPr lvl="0"/>
            <a:r>
              <a:rPr lang="en-ZA" sz="1100" b="0" i="0" u="none" strike="noStrike" cap="none" dirty="0" smtClean="0">
                <a:solidFill>
                  <a:srgbClr val="000000"/>
                </a:solidFill>
                <a:effectLst/>
                <a:latin typeface="Arial"/>
                <a:ea typeface="Arial"/>
                <a:cs typeface="Arial"/>
                <a:sym typeface="Arial"/>
              </a:rPr>
              <a:t>Easy to swallow </a:t>
            </a:r>
            <a:r>
              <a:rPr lang="en-ZA" sz="1100" b="0" i="0" u="none" strike="noStrike" cap="none" dirty="0" err="1" smtClean="0">
                <a:solidFill>
                  <a:srgbClr val="000000"/>
                </a:solidFill>
                <a:effectLst/>
                <a:latin typeface="Arial"/>
                <a:ea typeface="Arial"/>
                <a:cs typeface="Arial"/>
                <a:sym typeface="Arial"/>
              </a:rPr>
              <a:t>softgel</a:t>
            </a:r>
            <a:r>
              <a:rPr lang="en-ZA" sz="1100" b="0" i="0" u="none" strike="noStrike" cap="none" dirty="0" smtClean="0">
                <a:solidFill>
                  <a:srgbClr val="000000"/>
                </a:solidFill>
                <a:effectLst/>
                <a:latin typeface="Arial"/>
                <a:ea typeface="Arial"/>
                <a:cs typeface="Arial"/>
                <a:sym typeface="Arial"/>
              </a:rPr>
              <a:t> capsules</a:t>
            </a:r>
          </a:p>
          <a:p>
            <a:r>
              <a:rPr lang="en-ZA" sz="1100" b="0" i="0" u="none" strike="noStrike" cap="none" dirty="0" smtClean="0">
                <a:solidFill>
                  <a:srgbClr val="000000"/>
                </a:solidFill>
                <a:effectLst/>
                <a:latin typeface="Arial"/>
                <a:ea typeface="Arial"/>
                <a:cs typeface="Arial"/>
                <a:sym typeface="Arial"/>
              </a:rPr>
              <a:t> </a:t>
            </a:r>
          </a:p>
          <a:p>
            <a:r>
              <a:rPr lang="en-ZA" sz="1100" b="0" i="0" u="sng" strike="noStrike" cap="none" dirty="0" smtClean="0">
                <a:solidFill>
                  <a:srgbClr val="000000"/>
                </a:solidFill>
                <a:effectLst/>
                <a:latin typeface="Arial"/>
                <a:ea typeface="Arial"/>
                <a:cs typeface="Arial"/>
                <a:sym typeface="Arial"/>
              </a:rPr>
              <a:t>Recommended Dosage</a:t>
            </a:r>
            <a:endParaRPr lang="en-ZA" sz="1100" b="0" i="0" u="none" strike="noStrike" cap="none" dirty="0" smtClean="0">
              <a:solidFill>
                <a:srgbClr val="000000"/>
              </a:solidFill>
              <a:effectLst/>
              <a:latin typeface="Arial"/>
              <a:ea typeface="Arial"/>
              <a:cs typeface="Arial"/>
              <a:sym typeface="Arial"/>
            </a:endParaRPr>
          </a:p>
          <a:p>
            <a:pPr lvl="0"/>
            <a:r>
              <a:rPr lang="en-ZA" sz="1100" b="0" i="0" u="none" strike="noStrike" cap="none" dirty="0" smtClean="0">
                <a:solidFill>
                  <a:srgbClr val="000000"/>
                </a:solidFill>
                <a:effectLst/>
                <a:latin typeface="Arial"/>
                <a:ea typeface="Arial"/>
                <a:cs typeface="Arial"/>
                <a:sym typeface="Arial"/>
              </a:rPr>
              <a:t>Adults: Take 1 - 2 capsules per day</a:t>
            </a:r>
          </a:p>
          <a:p>
            <a:pPr lvl="0"/>
            <a:r>
              <a:rPr lang="en-ZA" sz="1100" b="0" i="0" u="none" strike="noStrike" cap="none" dirty="0" smtClean="0">
                <a:solidFill>
                  <a:srgbClr val="000000"/>
                </a:solidFill>
                <a:effectLst/>
                <a:latin typeface="Arial"/>
                <a:ea typeface="Arial"/>
                <a:cs typeface="Arial"/>
                <a:sym typeface="Arial"/>
              </a:rPr>
              <a:t>Not recommended for children under 3 years</a:t>
            </a:r>
          </a:p>
          <a:p>
            <a:pPr lvl="0"/>
            <a:r>
              <a:rPr lang="en-ZA" sz="1100" b="0" i="0" u="none" strike="noStrike" cap="none" dirty="0" smtClean="0">
                <a:solidFill>
                  <a:srgbClr val="000000"/>
                </a:solidFill>
                <a:effectLst/>
                <a:latin typeface="Arial"/>
                <a:ea typeface="Arial"/>
                <a:cs typeface="Arial"/>
                <a:sym typeface="Arial"/>
              </a:rPr>
              <a:t>When the first signs of cold or flu start, take 1 capsule every 2 hours for 3 days</a:t>
            </a:r>
          </a:p>
          <a:p>
            <a:pPr marL="0" indent="0">
              <a:buNone/>
            </a:pPr>
            <a:endParaRPr dirty="0"/>
          </a:p>
        </p:txBody>
      </p:sp>
    </p:spTree>
    <p:extLst>
      <p:ext uri="{BB962C8B-B14F-4D97-AF65-F5344CB8AC3E}">
        <p14:creationId xmlns:p14="http://schemas.microsoft.com/office/powerpoint/2010/main" val="3802074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f391192_04:notes"/>
          <p:cNvSpPr txBox="1">
            <a:spLocks noGrp="1"/>
          </p:cNvSpPr>
          <p:nvPr>
            <p:ph type="body" idx="1"/>
          </p:nvPr>
        </p:nvSpPr>
        <p:spPr>
          <a:xfrm>
            <a:off x="685800" y="4343400"/>
            <a:ext cx="5486400" cy="4114800"/>
          </a:xfrm>
          <a:prstGeom prst="rect">
            <a:avLst/>
          </a:prstGeom>
        </p:spPr>
        <p:txBody>
          <a:bodyPr spcFirstLastPara="1" wrap="square" lIns="89715" tIns="89715" rIns="89715" bIns="89715" anchor="t" anchorCtr="0">
            <a:noAutofit/>
          </a:bodyPr>
          <a:lstStyle/>
          <a:p>
            <a:pPr marL="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ZA" sz="1100" dirty="0" smtClean="0">
                <a:latin typeface="Arial" panose="020B0604020202020204" pitchFamily="34" charset="0"/>
                <a:cs typeface="Arial" panose="020B0604020202020204" pitchFamily="34" charset="0"/>
              </a:rPr>
              <a:t>An </a:t>
            </a:r>
            <a:r>
              <a:rPr lang="en-ZA" sz="1100" dirty="0" err="1" smtClean="0">
                <a:latin typeface="Arial" panose="020B0604020202020204" pitchFamily="34" charset="0"/>
                <a:cs typeface="Arial" panose="020B0604020202020204" pitchFamily="34" charset="0"/>
              </a:rPr>
              <a:t>OptiC</a:t>
            </a:r>
            <a:r>
              <a:rPr lang="en-ZA" sz="1100" dirty="0" smtClean="0">
                <a:latin typeface="Arial" panose="020B0604020202020204" pitchFamily="34" charset="0"/>
                <a:cs typeface="Arial" panose="020B0604020202020204" pitchFamily="34" charset="0"/>
              </a:rPr>
              <a:t> a day will keep the doctor away.</a:t>
            </a:r>
          </a:p>
          <a:p>
            <a:pPr marL="0" indent="0">
              <a:buNone/>
            </a:pPr>
            <a:endParaRPr dirty="0"/>
          </a:p>
        </p:txBody>
      </p:sp>
    </p:spTree>
    <p:extLst>
      <p:ext uri="{BB962C8B-B14F-4D97-AF65-F5344CB8AC3E}">
        <p14:creationId xmlns:p14="http://schemas.microsoft.com/office/powerpoint/2010/main" val="2157488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f391192_04:notes"/>
          <p:cNvSpPr txBox="1">
            <a:spLocks noGrp="1"/>
          </p:cNvSpPr>
          <p:nvPr>
            <p:ph type="body" idx="1"/>
          </p:nvPr>
        </p:nvSpPr>
        <p:spPr>
          <a:xfrm>
            <a:off x="685800" y="4343400"/>
            <a:ext cx="5486400" cy="4114800"/>
          </a:xfrm>
          <a:prstGeom prst="rect">
            <a:avLst/>
          </a:prstGeom>
        </p:spPr>
        <p:txBody>
          <a:bodyPr spcFirstLastPara="1" wrap="square" lIns="89715" tIns="89715" rIns="89715" bIns="89715" anchor="t" anchorCtr="0">
            <a:noAutofit/>
          </a:bodyPr>
          <a:lstStyle/>
          <a:p>
            <a:pPr marL="139700" indent="0">
              <a:buNone/>
            </a:pPr>
            <a:r>
              <a:rPr lang="en-ZA" sz="1100" b="0" i="0" u="sng" strike="noStrike" cap="none" dirty="0" smtClean="0">
                <a:solidFill>
                  <a:srgbClr val="000000"/>
                </a:solidFill>
                <a:effectLst/>
                <a:latin typeface="Arial"/>
                <a:ea typeface="Arial"/>
                <a:cs typeface="Arial"/>
                <a:sym typeface="Arial"/>
              </a:rPr>
              <a:t>UNIQUE BENEFITS</a:t>
            </a:r>
            <a:endParaRPr lang="en-ZA" sz="1100" b="0" i="0" u="none" strike="noStrike" cap="none" dirty="0" smtClean="0">
              <a:solidFill>
                <a:srgbClr val="000000"/>
              </a:solidFill>
              <a:effectLst/>
              <a:latin typeface="Arial"/>
              <a:ea typeface="Arial"/>
              <a:cs typeface="Arial"/>
              <a:sym typeface="Arial"/>
            </a:endParaRPr>
          </a:p>
          <a:p>
            <a:pPr lvl="0"/>
            <a:r>
              <a:rPr lang="en-ZA" sz="1100" b="0" i="0" u="none" strike="noStrike" cap="none" dirty="0" smtClean="0">
                <a:solidFill>
                  <a:srgbClr val="000000"/>
                </a:solidFill>
                <a:effectLst/>
                <a:latin typeface="Arial"/>
                <a:ea typeface="Arial"/>
                <a:cs typeface="Arial"/>
                <a:sym typeface="Arial"/>
              </a:rPr>
              <a:t>Aloe </a:t>
            </a:r>
            <a:r>
              <a:rPr lang="en-ZA" sz="1100" b="0" i="0" u="none" strike="noStrike" cap="none" dirty="0" err="1" smtClean="0">
                <a:solidFill>
                  <a:srgbClr val="000000"/>
                </a:solidFill>
                <a:effectLst/>
                <a:latin typeface="Arial"/>
                <a:ea typeface="Arial"/>
                <a:cs typeface="Arial"/>
                <a:sym typeface="Arial"/>
              </a:rPr>
              <a:t>Ferox</a:t>
            </a:r>
            <a:r>
              <a:rPr lang="en-ZA" sz="1100" b="0" i="0" u="none" strike="noStrike" cap="none" dirty="0" smtClean="0">
                <a:solidFill>
                  <a:srgbClr val="000000"/>
                </a:solidFill>
                <a:effectLst/>
                <a:latin typeface="Arial"/>
                <a:ea typeface="Arial"/>
                <a:cs typeface="Arial"/>
                <a:sym typeface="Arial"/>
              </a:rPr>
              <a:t> and Green Rooibos = both indigenous to SA</a:t>
            </a:r>
          </a:p>
          <a:p>
            <a:pPr lvl="0"/>
            <a:r>
              <a:rPr lang="en-ZA" sz="1100" b="0" i="0" u="none" strike="noStrike" cap="none" dirty="0" smtClean="0">
                <a:solidFill>
                  <a:srgbClr val="000000"/>
                </a:solidFill>
                <a:effectLst/>
                <a:latin typeface="Arial"/>
                <a:ea typeface="Arial"/>
                <a:cs typeface="Arial"/>
                <a:sym typeface="Arial"/>
              </a:rPr>
              <a:t>Great taste</a:t>
            </a:r>
          </a:p>
          <a:p>
            <a:pPr lvl="0"/>
            <a:r>
              <a:rPr lang="en-ZA" sz="1100" b="0" i="0" u="none" strike="noStrike" cap="none" dirty="0" smtClean="0">
                <a:solidFill>
                  <a:srgbClr val="000000"/>
                </a:solidFill>
                <a:effectLst/>
                <a:latin typeface="Arial"/>
                <a:ea typeface="Arial"/>
                <a:cs typeface="Arial"/>
                <a:sym typeface="Arial"/>
              </a:rPr>
              <a:t>Natural colon cleanser</a:t>
            </a:r>
          </a:p>
          <a:p>
            <a:pPr lvl="0"/>
            <a:endParaRPr lang="en-ZA" sz="1100" b="0" i="0" u="none" strike="noStrike" cap="none" dirty="0" smtClean="0">
              <a:solidFill>
                <a:srgbClr val="000000"/>
              </a:solidFill>
              <a:effectLst/>
              <a:latin typeface="Arial"/>
              <a:ea typeface="Arial"/>
              <a:cs typeface="Arial"/>
              <a:sym typeface="Arial"/>
            </a:endParaRPr>
          </a:p>
          <a:p>
            <a:pPr marL="139700" indent="0">
              <a:buNone/>
            </a:pPr>
            <a:r>
              <a:rPr lang="en-ZA" sz="1100" b="0" i="0" u="sng" strike="noStrike" cap="none" dirty="0" smtClean="0">
                <a:solidFill>
                  <a:srgbClr val="000000"/>
                </a:solidFill>
                <a:effectLst/>
                <a:latin typeface="Arial"/>
                <a:ea typeface="Arial"/>
                <a:cs typeface="Arial"/>
                <a:sym typeface="Arial"/>
              </a:rPr>
              <a:t>RECOMMENDED FOR:</a:t>
            </a:r>
            <a:endParaRPr lang="en-ZA" sz="1100" b="0" i="0" u="none" strike="noStrike" cap="none" dirty="0" smtClean="0">
              <a:solidFill>
                <a:srgbClr val="000000"/>
              </a:solidFill>
              <a:effectLst/>
              <a:latin typeface="Arial"/>
              <a:ea typeface="Arial"/>
              <a:cs typeface="Arial"/>
              <a:sym typeface="Arial"/>
            </a:endParaRPr>
          </a:p>
          <a:p>
            <a:pPr lvl="0"/>
            <a:r>
              <a:rPr lang="en-ZA" sz="1100" b="0" i="0" u="none" strike="noStrike" cap="none" dirty="0" smtClean="0">
                <a:solidFill>
                  <a:srgbClr val="000000"/>
                </a:solidFill>
                <a:effectLst/>
                <a:latin typeface="Arial"/>
                <a:ea typeface="Arial"/>
                <a:cs typeface="Arial"/>
                <a:sym typeface="Arial"/>
              </a:rPr>
              <a:t>Immune system</a:t>
            </a:r>
          </a:p>
          <a:p>
            <a:pPr lvl="0"/>
            <a:r>
              <a:rPr lang="en-ZA" sz="1100" b="0" i="0" u="none" strike="noStrike" cap="none" dirty="0" smtClean="0">
                <a:solidFill>
                  <a:srgbClr val="000000"/>
                </a:solidFill>
                <a:effectLst/>
                <a:latin typeface="Arial"/>
                <a:ea typeface="Arial"/>
                <a:cs typeface="Arial"/>
                <a:sym typeface="Arial"/>
              </a:rPr>
              <a:t>Digestive health</a:t>
            </a:r>
          </a:p>
          <a:p>
            <a:pPr lvl="0"/>
            <a:r>
              <a:rPr lang="en-ZA" sz="1100" b="0" i="0" u="none" strike="noStrike" cap="none" dirty="0" smtClean="0">
                <a:solidFill>
                  <a:srgbClr val="000000"/>
                </a:solidFill>
                <a:effectLst/>
                <a:latin typeface="Arial"/>
                <a:ea typeface="Arial"/>
                <a:cs typeface="Arial"/>
                <a:sym typeface="Arial"/>
              </a:rPr>
              <a:t>Osteoarthritis</a:t>
            </a:r>
          </a:p>
          <a:p>
            <a:pPr lvl="0"/>
            <a:r>
              <a:rPr lang="en-ZA" sz="1100" b="0" i="0" u="none" strike="noStrike" cap="none" dirty="0" smtClean="0">
                <a:solidFill>
                  <a:srgbClr val="000000"/>
                </a:solidFill>
                <a:effectLst/>
                <a:latin typeface="Arial"/>
                <a:ea typeface="Arial"/>
                <a:cs typeface="Arial"/>
                <a:sym typeface="Arial"/>
              </a:rPr>
              <a:t>Ulcerative colitis</a:t>
            </a:r>
          </a:p>
          <a:p>
            <a:pPr lvl="0"/>
            <a:r>
              <a:rPr lang="en-ZA" sz="1100" b="0" i="0" u="none" strike="noStrike" cap="none" dirty="0" smtClean="0">
                <a:solidFill>
                  <a:srgbClr val="000000"/>
                </a:solidFill>
                <a:effectLst/>
                <a:latin typeface="Arial"/>
                <a:ea typeface="Arial"/>
                <a:cs typeface="Arial"/>
                <a:sym typeface="Arial"/>
              </a:rPr>
              <a:t>Fever</a:t>
            </a:r>
          </a:p>
          <a:p>
            <a:pPr lvl="0"/>
            <a:r>
              <a:rPr lang="en-ZA" sz="1100" b="0" i="0" u="none" strike="noStrike" cap="none" dirty="0" smtClean="0">
                <a:solidFill>
                  <a:srgbClr val="000000"/>
                </a:solidFill>
                <a:effectLst/>
                <a:latin typeface="Arial"/>
                <a:ea typeface="Arial"/>
                <a:cs typeface="Arial"/>
                <a:sym typeface="Arial"/>
              </a:rPr>
              <a:t>Stomach ulcers</a:t>
            </a:r>
          </a:p>
          <a:p>
            <a:pPr lvl="0"/>
            <a:r>
              <a:rPr lang="en-ZA" sz="1100" b="0" i="0" u="none" strike="noStrike" cap="none" dirty="0" smtClean="0">
                <a:solidFill>
                  <a:srgbClr val="000000"/>
                </a:solidFill>
                <a:effectLst/>
                <a:latin typeface="Arial"/>
                <a:ea typeface="Arial"/>
                <a:cs typeface="Arial"/>
                <a:sym typeface="Arial"/>
              </a:rPr>
              <a:t>Asthma</a:t>
            </a:r>
          </a:p>
          <a:p>
            <a:pPr lvl="0"/>
            <a:r>
              <a:rPr lang="en-ZA" sz="1100" b="0" i="0" u="none" strike="noStrike" cap="none" dirty="0" smtClean="0">
                <a:solidFill>
                  <a:srgbClr val="000000"/>
                </a:solidFill>
                <a:effectLst/>
                <a:latin typeface="Arial"/>
                <a:ea typeface="Arial"/>
                <a:cs typeface="Arial"/>
                <a:sym typeface="Arial"/>
              </a:rPr>
              <a:t>Side effects of radiation treatment</a:t>
            </a:r>
          </a:p>
          <a:p>
            <a:pPr marL="0" indent="0">
              <a:buNone/>
            </a:pPr>
            <a:endParaRPr dirty="0"/>
          </a:p>
        </p:txBody>
      </p:sp>
    </p:spTree>
    <p:extLst>
      <p:ext uri="{BB962C8B-B14F-4D97-AF65-F5344CB8AC3E}">
        <p14:creationId xmlns:p14="http://schemas.microsoft.com/office/powerpoint/2010/main" val="3802074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f391192_04:notes"/>
          <p:cNvSpPr txBox="1">
            <a:spLocks noGrp="1"/>
          </p:cNvSpPr>
          <p:nvPr>
            <p:ph type="body" idx="1"/>
          </p:nvPr>
        </p:nvSpPr>
        <p:spPr>
          <a:xfrm>
            <a:off x="685800" y="4343400"/>
            <a:ext cx="5486400" cy="4114800"/>
          </a:xfrm>
          <a:prstGeom prst="rect">
            <a:avLst/>
          </a:prstGeom>
        </p:spPr>
        <p:txBody>
          <a:bodyPr spcFirstLastPara="1" wrap="square" lIns="89715" tIns="89715" rIns="89715" bIns="89715" anchor="t" anchorCtr="0">
            <a:noAutofit/>
          </a:bodyPr>
          <a:lstStyle/>
          <a:p>
            <a:r>
              <a:rPr lang="en-ZA" sz="1100" dirty="0" smtClean="0">
                <a:latin typeface="Arial" panose="020B0604020202020204" pitchFamily="34" charset="0"/>
                <a:cs typeface="Arial" panose="020B0604020202020204" pitchFamily="34" charset="0"/>
              </a:rPr>
              <a:t>Aloe Drink is like your drain cleaner it makes sure your pipes are clean and functioning properly.  </a:t>
            </a:r>
          </a:p>
          <a:p>
            <a:r>
              <a:rPr lang="en-ZA" sz="1100" dirty="0" smtClean="0">
                <a:latin typeface="Arial" panose="020B0604020202020204" pitchFamily="34" charset="0"/>
                <a:cs typeface="Arial" panose="020B0604020202020204" pitchFamily="34" charset="0"/>
              </a:rPr>
              <a:t>Unhealthy pipes can lead to disease.</a:t>
            </a:r>
          </a:p>
          <a:p>
            <a:pPr marL="0" indent="0">
              <a:buNone/>
            </a:pPr>
            <a:endParaRPr lang="en-ZA" dirty="0" smtClean="0"/>
          </a:p>
          <a:p>
            <a:pPr marL="0" indent="0">
              <a:buNone/>
            </a:pPr>
            <a:endParaRPr dirty="0"/>
          </a:p>
        </p:txBody>
      </p:sp>
    </p:spTree>
    <p:extLst>
      <p:ext uri="{BB962C8B-B14F-4D97-AF65-F5344CB8AC3E}">
        <p14:creationId xmlns:p14="http://schemas.microsoft.com/office/powerpoint/2010/main" val="773757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f391192_04:notes"/>
          <p:cNvSpPr txBox="1">
            <a:spLocks noGrp="1"/>
          </p:cNvSpPr>
          <p:nvPr>
            <p:ph type="body" idx="1"/>
          </p:nvPr>
        </p:nvSpPr>
        <p:spPr>
          <a:xfrm>
            <a:off x="685800" y="4343400"/>
            <a:ext cx="5486400" cy="4114800"/>
          </a:xfrm>
          <a:prstGeom prst="rect">
            <a:avLst/>
          </a:prstGeom>
        </p:spPr>
        <p:txBody>
          <a:bodyPr spcFirstLastPara="1" wrap="square" lIns="89715" tIns="89715" rIns="89715" bIns="89715" anchor="t" anchorCtr="0">
            <a:noAutofit/>
          </a:bodyPr>
          <a:lstStyle/>
          <a:p>
            <a:r>
              <a:rPr lang="en-ZA" sz="1100" b="1" i="0" u="sng" strike="noStrike" cap="none" dirty="0" err="1" smtClean="0">
                <a:solidFill>
                  <a:srgbClr val="000000"/>
                </a:solidFill>
                <a:effectLst/>
                <a:latin typeface="Arial"/>
                <a:ea typeface="Arial"/>
                <a:cs typeface="Arial"/>
                <a:sym typeface="Arial"/>
              </a:rPr>
              <a:t>OptiRooibos</a:t>
            </a:r>
            <a:endParaRPr lang="en-ZA" sz="1100" b="0" i="0" u="none" strike="noStrike" cap="none" dirty="0" smtClean="0">
              <a:solidFill>
                <a:srgbClr val="000000"/>
              </a:solidFill>
              <a:effectLst/>
              <a:latin typeface="Arial"/>
              <a:ea typeface="Arial"/>
              <a:cs typeface="Arial"/>
              <a:sym typeface="Arial"/>
            </a:endParaRPr>
          </a:p>
          <a:p>
            <a:r>
              <a:rPr lang="en-ZA" sz="1100" b="0" i="0" u="sng" strike="noStrike" cap="none" dirty="0" smtClean="0">
                <a:solidFill>
                  <a:srgbClr val="000000"/>
                </a:solidFill>
                <a:effectLst/>
                <a:latin typeface="Arial"/>
                <a:ea typeface="Arial"/>
                <a:cs typeface="Arial"/>
                <a:sym typeface="Arial"/>
              </a:rPr>
              <a:t>UNIQUE BENEFITS</a:t>
            </a:r>
            <a:endParaRPr lang="en-ZA" sz="1100" b="0" i="0" u="none" strike="noStrike" cap="none" dirty="0" smtClean="0">
              <a:solidFill>
                <a:srgbClr val="000000"/>
              </a:solidFill>
              <a:effectLst/>
              <a:latin typeface="Arial"/>
              <a:ea typeface="Arial"/>
              <a:cs typeface="Arial"/>
              <a:sym typeface="Arial"/>
            </a:endParaRPr>
          </a:p>
          <a:p>
            <a:pPr lvl="0"/>
            <a:r>
              <a:rPr lang="en-ZA" sz="1100" b="0" i="0" u="none" strike="noStrike" cap="none" dirty="0" smtClean="0">
                <a:solidFill>
                  <a:srgbClr val="000000"/>
                </a:solidFill>
                <a:effectLst/>
                <a:latin typeface="Arial"/>
                <a:ea typeface="Arial"/>
                <a:cs typeface="Arial"/>
                <a:sym typeface="Arial"/>
              </a:rPr>
              <a:t>Rooibos benefits in a capsule form</a:t>
            </a:r>
          </a:p>
          <a:p>
            <a:pPr lvl="0"/>
            <a:r>
              <a:rPr lang="en-ZA" sz="1100" b="0" i="0" u="none" strike="noStrike" cap="none" dirty="0" smtClean="0">
                <a:solidFill>
                  <a:srgbClr val="000000"/>
                </a:solidFill>
                <a:effectLst/>
                <a:latin typeface="Arial"/>
                <a:ea typeface="Arial"/>
                <a:cs typeface="Arial"/>
                <a:sym typeface="Arial"/>
              </a:rPr>
              <a:t>Ideal for those clients who don’t enjoy the taste of Rooibos tea</a:t>
            </a:r>
          </a:p>
          <a:p>
            <a:pPr lvl="0"/>
            <a:r>
              <a:rPr lang="en-ZA" sz="1100" b="0" i="0" u="none" strike="noStrike" cap="none" dirty="0" smtClean="0">
                <a:solidFill>
                  <a:srgbClr val="000000"/>
                </a:solidFill>
                <a:effectLst/>
                <a:latin typeface="Arial"/>
                <a:ea typeface="Arial"/>
                <a:cs typeface="Arial"/>
                <a:sym typeface="Arial"/>
              </a:rPr>
              <a:t>Easy to swallow</a:t>
            </a:r>
          </a:p>
          <a:p>
            <a:pPr lvl="0"/>
            <a:r>
              <a:rPr lang="en-ZA" sz="1100" b="0" i="0" u="none" strike="noStrike" cap="none" dirty="0" smtClean="0">
                <a:solidFill>
                  <a:srgbClr val="000000"/>
                </a:solidFill>
                <a:effectLst/>
                <a:latin typeface="Arial"/>
                <a:ea typeface="Arial"/>
                <a:cs typeface="Arial"/>
                <a:sym typeface="Arial"/>
              </a:rPr>
              <a:t>Superior shelf life since capsules are completely sealed and air tight</a:t>
            </a:r>
          </a:p>
          <a:p>
            <a:r>
              <a:rPr lang="en-ZA" sz="1100" b="0" i="0" u="none" strike="noStrike" cap="none" dirty="0" smtClean="0">
                <a:solidFill>
                  <a:srgbClr val="000000"/>
                </a:solidFill>
                <a:effectLst/>
                <a:latin typeface="Arial"/>
                <a:ea typeface="Arial"/>
                <a:cs typeface="Arial"/>
                <a:sym typeface="Arial"/>
              </a:rPr>
              <a:t> </a:t>
            </a:r>
          </a:p>
          <a:p>
            <a:r>
              <a:rPr lang="en-ZA" sz="1100" b="0" i="0" u="sng" strike="noStrike" cap="none" dirty="0" smtClean="0">
                <a:solidFill>
                  <a:srgbClr val="000000"/>
                </a:solidFill>
                <a:effectLst/>
                <a:latin typeface="Arial"/>
                <a:ea typeface="Arial"/>
                <a:cs typeface="Arial"/>
                <a:sym typeface="Arial"/>
              </a:rPr>
              <a:t>Recommended Dosage</a:t>
            </a:r>
            <a:endParaRPr lang="en-ZA" sz="1100" b="0" i="0" u="none" strike="noStrike" cap="none" dirty="0" smtClean="0">
              <a:solidFill>
                <a:srgbClr val="000000"/>
              </a:solidFill>
              <a:effectLst/>
              <a:latin typeface="Arial"/>
              <a:ea typeface="Arial"/>
              <a:cs typeface="Arial"/>
              <a:sym typeface="Arial"/>
            </a:endParaRPr>
          </a:p>
          <a:p>
            <a:pPr lvl="0"/>
            <a:r>
              <a:rPr lang="en-ZA" sz="1100" b="0" i="0" u="none" strike="noStrike" cap="none" dirty="0" smtClean="0">
                <a:solidFill>
                  <a:srgbClr val="000000"/>
                </a:solidFill>
                <a:effectLst/>
                <a:latin typeface="Arial"/>
                <a:ea typeface="Arial"/>
                <a:cs typeface="Arial"/>
                <a:sym typeface="Arial"/>
              </a:rPr>
              <a:t>Children: from the age of 6 months: 1 capsules per day</a:t>
            </a:r>
          </a:p>
          <a:p>
            <a:pPr lvl="0"/>
            <a:r>
              <a:rPr lang="en-ZA" sz="1100" b="0" i="0" u="none" strike="noStrike" cap="none" dirty="0" smtClean="0">
                <a:solidFill>
                  <a:srgbClr val="000000"/>
                </a:solidFill>
                <a:effectLst/>
                <a:latin typeface="Arial"/>
                <a:ea typeface="Arial"/>
                <a:cs typeface="Arial"/>
                <a:sym typeface="Arial"/>
              </a:rPr>
              <a:t>Adults: 1 – 3 capsules per day, or as recommended by your health care practitioner</a:t>
            </a:r>
          </a:p>
          <a:p>
            <a:pPr marL="0" indent="0">
              <a:buNone/>
            </a:pPr>
            <a:endParaRPr dirty="0"/>
          </a:p>
        </p:txBody>
      </p:sp>
    </p:spTree>
    <p:extLst>
      <p:ext uri="{BB962C8B-B14F-4D97-AF65-F5344CB8AC3E}">
        <p14:creationId xmlns:p14="http://schemas.microsoft.com/office/powerpoint/2010/main" val="3802074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f391192_04:notes"/>
          <p:cNvSpPr txBox="1">
            <a:spLocks noGrp="1"/>
          </p:cNvSpPr>
          <p:nvPr>
            <p:ph type="body" idx="1"/>
          </p:nvPr>
        </p:nvSpPr>
        <p:spPr>
          <a:xfrm>
            <a:off x="685800" y="4343400"/>
            <a:ext cx="5486400" cy="4114800"/>
          </a:xfrm>
          <a:prstGeom prst="rect">
            <a:avLst/>
          </a:prstGeom>
        </p:spPr>
        <p:txBody>
          <a:bodyPr spcFirstLastPara="1" wrap="square" lIns="89715" tIns="89715" rIns="89715" bIns="89715" anchor="t" anchorCtr="0">
            <a:noAutofit/>
          </a:bodyPr>
          <a:lstStyle/>
          <a:p>
            <a:r>
              <a:rPr lang="en-ZA" sz="1100" dirty="0" smtClean="0">
                <a:solidFill>
                  <a:schemeClr val="bg1"/>
                </a:solidFill>
                <a:latin typeface="Arial" panose="020B0604020202020204" pitchFamily="34" charset="0"/>
                <a:cs typeface="Arial" panose="020B0604020202020204" pitchFamily="34" charset="0"/>
              </a:rPr>
              <a:t>Antioxidants are like your</a:t>
            </a:r>
            <a:r>
              <a:rPr lang="en-ZA" sz="1100" baseline="0" dirty="0" smtClean="0">
                <a:solidFill>
                  <a:schemeClr val="bg1"/>
                </a:solidFill>
                <a:latin typeface="Arial" panose="020B0604020202020204" pitchFamily="34" charset="0"/>
                <a:cs typeface="Arial" panose="020B0604020202020204" pitchFamily="34" charset="0"/>
              </a:rPr>
              <a:t> cells’ personal body guard</a:t>
            </a:r>
            <a:r>
              <a:rPr lang="en-ZA" sz="1100" dirty="0" smtClean="0">
                <a:solidFill>
                  <a:schemeClr val="bg1"/>
                </a:solidFill>
                <a:latin typeface="Arial" panose="020B0604020202020204" pitchFamily="34" charset="0"/>
                <a:cs typeface="Arial" panose="020B0604020202020204" pitchFamily="34" charset="0"/>
              </a:rPr>
              <a:t>, that help to neutralise the harmful free radicals</a:t>
            </a:r>
            <a:r>
              <a:rPr lang="en-ZA" sz="1100" baseline="0" dirty="0" smtClean="0">
                <a:solidFill>
                  <a:schemeClr val="bg1"/>
                </a:solidFill>
                <a:latin typeface="Arial" panose="020B0604020202020204" pitchFamily="34" charset="0"/>
                <a:cs typeface="Arial" panose="020B0604020202020204" pitchFamily="34" charset="0"/>
              </a:rPr>
              <a:t> that might harm them</a:t>
            </a:r>
            <a:r>
              <a:rPr lang="en-ZA" sz="1100" dirty="0" smtClean="0">
                <a:solidFill>
                  <a:schemeClr val="bg1"/>
                </a:solidFill>
                <a:latin typeface="Arial" panose="020B0604020202020204" pitchFamily="34" charset="0"/>
                <a:cs typeface="Arial" panose="020B0604020202020204" pitchFamily="34" charset="0"/>
              </a:rPr>
              <a:t>. </a:t>
            </a:r>
          </a:p>
          <a:p>
            <a:r>
              <a:rPr lang="en-ZA" sz="1100" dirty="0" smtClean="0">
                <a:solidFill>
                  <a:schemeClr val="bg1"/>
                </a:solidFill>
                <a:latin typeface="Arial" panose="020B0604020202020204" pitchFamily="34" charset="0"/>
                <a:cs typeface="Arial" panose="020B0604020202020204" pitchFamily="34" charset="0"/>
              </a:rPr>
              <a:t>They keep law and order in your body</a:t>
            </a:r>
          </a:p>
          <a:p>
            <a:pPr marL="139700" indent="0">
              <a:buNone/>
            </a:pPr>
            <a:endParaRPr lang="en-US" dirty="0" smtClean="0"/>
          </a:p>
        </p:txBody>
      </p:sp>
    </p:spTree>
    <p:extLst>
      <p:ext uri="{BB962C8B-B14F-4D97-AF65-F5344CB8AC3E}">
        <p14:creationId xmlns:p14="http://schemas.microsoft.com/office/powerpoint/2010/main" val="773757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f391192_04:notes"/>
          <p:cNvSpPr txBox="1">
            <a:spLocks noGrp="1"/>
          </p:cNvSpPr>
          <p:nvPr>
            <p:ph type="body" idx="1"/>
          </p:nvPr>
        </p:nvSpPr>
        <p:spPr>
          <a:xfrm>
            <a:off x="685800" y="4343400"/>
            <a:ext cx="5486400" cy="4114800"/>
          </a:xfrm>
          <a:prstGeom prst="rect">
            <a:avLst/>
          </a:prstGeom>
        </p:spPr>
        <p:txBody>
          <a:bodyPr spcFirstLastPara="1" wrap="square" lIns="89715" tIns="89715" rIns="89715" bIns="89715" anchor="t" anchorCtr="0">
            <a:noAutofit/>
          </a:bodyPr>
          <a:lstStyle/>
          <a:p>
            <a:pPr marL="139700" indent="0">
              <a:buNone/>
            </a:pPr>
            <a:r>
              <a:rPr lang="en-ZA" sz="1100" b="0" i="0" u="sng" strike="noStrike" cap="none" dirty="0" smtClean="0">
                <a:solidFill>
                  <a:srgbClr val="000000"/>
                </a:solidFill>
                <a:effectLst/>
                <a:latin typeface="Arial"/>
                <a:ea typeface="Arial"/>
                <a:cs typeface="Arial"/>
                <a:sym typeface="Arial"/>
              </a:rPr>
              <a:t>UNIQUE BENEFITS</a:t>
            </a:r>
            <a:endParaRPr lang="en-ZA" sz="1100" b="0" i="0" u="none" strike="noStrike" cap="none" dirty="0" smtClean="0">
              <a:solidFill>
                <a:srgbClr val="000000"/>
              </a:solidFill>
              <a:effectLst/>
              <a:latin typeface="Arial"/>
              <a:ea typeface="Arial"/>
              <a:cs typeface="Arial"/>
              <a:sym typeface="Arial"/>
            </a:endParaRPr>
          </a:p>
          <a:p>
            <a:pPr lvl="0"/>
            <a:r>
              <a:rPr lang="en-ZA" sz="1100" b="0" i="0" u="none" strike="noStrike" cap="none" dirty="0" smtClean="0">
                <a:solidFill>
                  <a:srgbClr val="000000"/>
                </a:solidFill>
                <a:effectLst/>
                <a:latin typeface="Arial"/>
                <a:ea typeface="Arial"/>
                <a:cs typeface="Arial"/>
                <a:sym typeface="Arial"/>
              </a:rPr>
              <a:t>84 bio-available minerals and trace elements</a:t>
            </a:r>
          </a:p>
          <a:p>
            <a:pPr lvl="0"/>
            <a:r>
              <a:rPr lang="en-ZA" sz="1100" b="0" i="0" u="none" strike="noStrike" cap="none" dirty="0" smtClean="0">
                <a:solidFill>
                  <a:srgbClr val="000000"/>
                </a:solidFill>
                <a:effectLst/>
                <a:latin typeface="Arial"/>
                <a:ea typeface="Arial"/>
                <a:cs typeface="Arial"/>
                <a:sym typeface="Arial"/>
              </a:rPr>
              <a:t>100% organic Himalayan salt</a:t>
            </a:r>
          </a:p>
          <a:p>
            <a:pPr lvl="0"/>
            <a:r>
              <a:rPr lang="en-ZA" sz="1100" b="0" i="0" u="none" strike="noStrike" cap="none" dirty="0" smtClean="0">
                <a:solidFill>
                  <a:srgbClr val="000000"/>
                </a:solidFill>
                <a:effectLst/>
                <a:latin typeface="Arial"/>
                <a:ea typeface="Arial"/>
                <a:cs typeface="Arial"/>
                <a:sym typeface="Arial"/>
              </a:rPr>
              <a:t>Can be used from 6 months </a:t>
            </a:r>
          </a:p>
          <a:p>
            <a:pPr lvl="0"/>
            <a:r>
              <a:rPr lang="en-ZA" sz="1100" b="0" i="0" u="none" strike="noStrike" cap="none" dirty="0" smtClean="0">
                <a:solidFill>
                  <a:srgbClr val="000000"/>
                </a:solidFill>
                <a:effectLst/>
                <a:latin typeface="Arial"/>
                <a:ea typeface="Arial"/>
                <a:cs typeface="Arial"/>
                <a:sym typeface="Arial"/>
              </a:rPr>
              <a:t>Balance your body’s pH</a:t>
            </a:r>
          </a:p>
          <a:p>
            <a:pPr marL="139700" indent="0">
              <a:buNone/>
            </a:pPr>
            <a:endParaRPr lang="en-ZA" sz="1100" b="0" i="0" u="none" strike="noStrike" cap="none" dirty="0" smtClean="0">
              <a:solidFill>
                <a:srgbClr val="000000"/>
              </a:solidFill>
              <a:effectLst/>
              <a:latin typeface="Arial"/>
              <a:ea typeface="Arial"/>
              <a:cs typeface="Arial"/>
              <a:sym typeface="Arial"/>
            </a:endParaRPr>
          </a:p>
          <a:p>
            <a:pPr marL="139700" indent="0">
              <a:buNone/>
            </a:pPr>
            <a:r>
              <a:rPr lang="en-ZA" sz="1100" b="0" i="0" u="none" strike="noStrike" cap="none" dirty="0" smtClean="0">
                <a:solidFill>
                  <a:srgbClr val="000000"/>
                </a:solidFill>
                <a:effectLst/>
                <a:latin typeface="Arial"/>
                <a:ea typeface="Arial"/>
                <a:cs typeface="Arial"/>
                <a:sym typeface="Arial"/>
              </a:rPr>
              <a:t>RECOMMENDED FOR:</a:t>
            </a:r>
          </a:p>
          <a:p>
            <a:pPr lvl="0"/>
            <a:r>
              <a:rPr lang="en-ZA" sz="1100" b="0" i="0" u="none" strike="noStrike" cap="none" dirty="0" smtClean="0">
                <a:solidFill>
                  <a:srgbClr val="000000"/>
                </a:solidFill>
                <a:effectLst/>
                <a:latin typeface="Arial"/>
                <a:ea typeface="Arial"/>
                <a:cs typeface="Arial"/>
                <a:sym typeface="Arial"/>
              </a:rPr>
              <a:t>Diabetes: Promotes blood sugar health</a:t>
            </a:r>
          </a:p>
          <a:p>
            <a:pPr lvl="0"/>
            <a:r>
              <a:rPr lang="en-ZA" sz="1100" b="0" i="0" u="none" strike="noStrike" cap="none" dirty="0" smtClean="0">
                <a:solidFill>
                  <a:srgbClr val="000000"/>
                </a:solidFill>
                <a:effectLst/>
                <a:latin typeface="Arial"/>
                <a:ea typeface="Arial"/>
                <a:cs typeface="Arial"/>
                <a:sym typeface="Arial"/>
              </a:rPr>
              <a:t>Gout </a:t>
            </a:r>
          </a:p>
          <a:p>
            <a:pPr lvl="0"/>
            <a:r>
              <a:rPr lang="en-ZA" sz="1100" b="0" i="0" u="none" strike="noStrike" cap="none" dirty="0" smtClean="0">
                <a:solidFill>
                  <a:srgbClr val="000000"/>
                </a:solidFill>
                <a:effectLst/>
                <a:latin typeface="Arial"/>
                <a:ea typeface="Arial"/>
                <a:cs typeface="Arial"/>
                <a:sym typeface="Arial"/>
              </a:rPr>
              <a:t>Sinus</a:t>
            </a:r>
          </a:p>
          <a:p>
            <a:pPr lvl="0"/>
            <a:r>
              <a:rPr lang="en-ZA" sz="1100" b="0" i="0" u="none" strike="noStrike" cap="none" dirty="0" smtClean="0">
                <a:solidFill>
                  <a:srgbClr val="000000"/>
                </a:solidFill>
                <a:effectLst/>
                <a:latin typeface="Arial"/>
                <a:ea typeface="Arial"/>
                <a:cs typeface="Arial"/>
                <a:sym typeface="Arial"/>
              </a:rPr>
              <a:t>Supports respiratory health</a:t>
            </a:r>
          </a:p>
          <a:p>
            <a:pPr lvl="0"/>
            <a:r>
              <a:rPr lang="en-ZA" sz="1100" b="0" i="0" u="none" strike="noStrike" cap="none" dirty="0" smtClean="0">
                <a:solidFill>
                  <a:srgbClr val="000000"/>
                </a:solidFill>
                <a:effectLst/>
                <a:latin typeface="Arial"/>
                <a:ea typeface="Arial"/>
                <a:cs typeface="Arial"/>
                <a:sym typeface="Arial"/>
              </a:rPr>
              <a:t>Muscle cramps</a:t>
            </a:r>
          </a:p>
          <a:p>
            <a:pPr lvl="0"/>
            <a:r>
              <a:rPr lang="en-ZA" sz="1100" b="0" i="0" u="none" strike="noStrike" cap="none" dirty="0" smtClean="0">
                <a:solidFill>
                  <a:srgbClr val="000000"/>
                </a:solidFill>
                <a:effectLst/>
                <a:latin typeface="Arial"/>
                <a:ea typeface="Arial"/>
                <a:cs typeface="Arial"/>
                <a:sym typeface="Arial"/>
              </a:rPr>
              <a:t>Improves bone strength</a:t>
            </a:r>
          </a:p>
          <a:p>
            <a:pPr lvl="0"/>
            <a:r>
              <a:rPr lang="en-ZA" sz="1100" b="0" i="0" u="none" strike="noStrike" cap="none" dirty="0" smtClean="0">
                <a:solidFill>
                  <a:srgbClr val="000000"/>
                </a:solidFill>
                <a:effectLst/>
                <a:latin typeface="Arial"/>
                <a:ea typeface="Arial"/>
                <a:cs typeface="Arial"/>
                <a:sym typeface="Arial"/>
              </a:rPr>
              <a:t>Vascular health</a:t>
            </a:r>
          </a:p>
          <a:p>
            <a:pPr lvl="0"/>
            <a:r>
              <a:rPr lang="en-ZA" sz="1100" b="0" i="0" u="none" strike="noStrike" cap="none" dirty="0" smtClean="0">
                <a:solidFill>
                  <a:srgbClr val="000000"/>
                </a:solidFill>
                <a:effectLst/>
                <a:latin typeface="Arial"/>
                <a:ea typeface="Arial"/>
                <a:cs typeface="Arial"/>
                <a:sym typeface="Arial"/>
              </a:rPr>
              <a:t>Libido</a:t>
            </a:r>
          </a:p>
          <a:p>
            <a:pPr lvl="0"/>
            <a:r>
              <a:rPr lang="en-ZA" sz="1100" b="0" i="0" u="none" strike="noStrike" cap="none" dirty="0" smtClean="0">
                <a:solidFill>
                  <a:srgbClr val="000000"/>
                </a:solidFill>
                <a:effectLst/>
                <a:latin typeface="Arial"/>
                <a:ea typeface="Arial"/>
                <a:cs typeface="Arial"/>
                <a:sym typeface="Arial"/>
              </a:rPr>
              <a:t>Regulates blood pressure</a:t>
            </a:r>
          </a:p>
          <a:p>
            <a:pPr marL="0" indent="0">
              <a:buNone/>
            </a:pPr>
            <a:endParaRPr dirty="0"/>
          </a:p>
        </p:txBody>
      </p:sp>
    </p:spTree>
    <p:extLst>
      <p:ext uri="{BB962C8B-B14F-4D97-AF65-F5344CB8AC3E}">
        <p14:creationId xmlns:p14="http://schemas.microsoft.com/office/powerpoint/2010/main" val="3802074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f391192_04:notes"/>
          <p:cNvSpPr txBox="1">
            <a:spLocks noGrp="1"/>
          </p:cNvSpPr>
          <p:nvPr>
            <p:ph type="body" idx="1"/>
          </p:nvPr>
        </p:nvSpPr>
        <p:spPr>
          <a:xfrm>
            <a:off x="685800" y="4343400"/>
            <a:ext cx="5486400" cy="4114800"/>
          </a:xfrm>
          <a:prstGeom prst="rect">
            <a:avLst/>
          </a:prstGeom>
        </p:spPr>
        <p:txBody>
          <a:bodyPr spcFirstLastPara="1" wrap="square" lIns="89715" tIns="89715" rIns="89715" bIns="89715" anchor="t" anchorCtr="0">
            <a:noAutofit/>
          </a:bodyPr>
          <a:lstStyle/>
          <a:p>
            <a:r>
              <a:rPr lang="en-ZA" sz="1100" dirty="0" smtClean="0">
                <a:latin typeface="Arial" panose="020B0604020202020204" pitchFamily="34" charset="0"/>
                <a:cs typeface="Arial" panose="020B0604020202020204" pitchFamily="34" charset="0"/>
              </a:rPr>
              <a:t>Every pool needs a working filter to ensure a crystal clear pool. </a:t>
            </a:r>
          </a:p>
          <a:p>
            <a:r>
              <a:rPr lang="en-ZA" sz="1100" dirty="0" smtClean="0">
                <a:latin typeface="Arial" panose="020B0604020202020204" pitchFamily="34" charset="0"/>
                <a:cs typeface="Arial" panose="020B0604020202020204" pitchFamily="34" charset="0"/>
              </a:rPr>
              <a:t>Keeps your pools pH balanced so that algae and other nasties do not overtake and cause havoc </a:t>
            </a:r>
            <a:r>
              <a:rPr lang="en-ZA" sz="1100" dirty="0" err="1" smtClean="0">
                <a:latin typeface="Arial" panose="020B0604020202020204" pitchFamily="34" charset="0"/>
                <a:cs typeface="Arial" panose="020B0604020202020204" pitchFamily="34" charset="0"/>
              </a:rPr>
              <a:t>OptiToniQ</a:t>
            </a:r>
            <a:r>
              <a:rPr lang="en-ZA" sz="1100" dirty="0" smtClean="0">
                <a:latin typeface="Arial" panose="020B0604020202020204" pitchFamily="34" charset="0"/>
                <a:cs typeface="Arial" panose="020B0604020202020204" pitchFamily="34" charset="0"/>
              </a:rPr>
              <a:t>+ is like your body’s filter</a:t>
            </a:r>
          </a:p>
        </p:txBody>
      </p:sp>
    </p:spTree>
    <p:extLst>
      <p:ext uri="{BB962C8B-B14F-4D97-AF65-F5344CB8AC3E}">
        <p14:creationId xmlns:p14="http://schemas.microsoft.com/office/powerpoint/2010/main" val="4057709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f391192_04:notes"/>
          <p:cNvSpPr>
            <a:spLocks noGrp="1" noRot="1" noChangeAspect="1"/>
          </p:cNvSpPr>
          <p:nvPr>
            <p:ph type="sldImg" idx="2"/>
          </p:nvPr>
        </p:nvSpPr>
        <p:spPr>
          <a:xfrm>
            <a:off x="26988" y="744538"/>
            <a:ext cx="6615112" cy="3721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f391192_04:notes"/>
          <p:cNvSpPr txBox="1">
            <a:spLocks noGrp="1"/>
          </p:cNvSpPr>
          <p:nvPr>
            <p:ph type="body" idx="1"/>
          </p:nvPr>
        </p:nvSpPr>
        <p:spPr>
          <a:xfrm>
            <a:off x="666909" y="4715154"/>
            <a:ext cx="5335270" cy="4466987"/>
          </a:xfrm>
          <a:prstGeom prst="rect">
            <a:avLst/>
          </a:prstGeom>
        </p:spPr>
        <p:txBody>
          <a:bodyPr spcFirstLastPara="1" wrap="square" lIns="90282" tIns="90282" rIns="90282" bIns="90282" anchor="t" anchorCtr="0">
            <a:noAutofit/>
          </a:bodyPr>
          <a:lstStyle/>
          <a:p>
            <a:pPr marL="0" indent="0">
              <a:buNone/>
            </a:pPr>
            <a:endParaRPr dirty="0"/>
          </a:p>
        </p:txBody>
      </p:sp>
    </p:spTree>
    <p:extLst>
      <p:ext uri="{BB962C8B-B14F-4D97-AF65-F5344CB8AC3E}">
        <p14:creationId xmlns:p14="http://schemas.microsoft.com/office/powerpoint/2010/main" val="2423676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f391192_04:notes"/>
          <p:cNvSpPr>
            <a:spLocks noGrp="1" noRot="1" noChangeAspect="1"/>
          </p:cNvSpPr>
          <p:nvPr>
            <p:ph type="sldImg" idx="2"/>
          </p:nvPr>
        </p:nvSpPr>
        <p:spPr>
          <a:xfrm>
            <a:off x="26988" y="744538"/>
            <a:ext cx="6615112" cy="3721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f391192_04:notes"/>
          <p:cNvSpPr txBox="1">
            <a:spLocks noGrp="1"/>
          </p:cNvSpPr>
          <p:nvPr>
            <p:ph type="body" idx="1"/>
          </p:nvPr>
        </p:nvSpPr>
        <p:spPr>
          <a:xfrm>
            <a:off x="666909" y="4715154"/>
            <a:ext cx="5335270" cy="4466987"/>
          </a:xfrm>
          <a:prstGeom prst="rect">
            <a:avLst/>
          </a:prstGeom>
        </p:spPr>
        <p:txBody>
          <a:bodyPr spcFirstLastPara="1" wrap="square" lIns="90282" tIns="90282" rIns="90282" bIns="90282" anchor="t" anchorCtr="0">
            <a:noAutofit/>
          </a:bodyPr>
          <a:lstStyle/>
          <a:p>
            <a:pPr marL="0" indent="0">
              <a:buNone/>
            </a:pPr>
            <a:endParaRPr dirty="0"/>
          </a:p>
        </p:txBody>
      </p:sp>
    </p:spTree>
    <p:extLst>
      <p:ext uri="{BB962C8B-B14F-4D97-AF65-F5344CB8AC3E}">
        <p14:creationId xmlns:p14="http://schemas.microsoft.com/office/powerpoint/2010/main" val="1997736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f391192_04:notes"/>
          <p:cNvSpPr>
            <a:spLocks noGrp="1" noRot="1" noChangeAspect="1"/>
          </p:cNvSpPr>
          <p:nvPr>
            <p:ph type="sldImg" idx="2"/>
          </p:nvPr>
        </p:nvSpPr>
        <p:spPr>
          <a:xfrm>
            <a:off x="26988" y="744538"/>
            <a:ext cx="6615112" cy="3721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f391192_04:notes"/>
          <p:cNvSpPr txBox="1">
            <a:spLocks noGrp="1"/>
          </p:cNvSpPr>
          <p:nvPr>
            <p:ph type="body" idx="1"/>
          </p:nvPr>
        </p:nvSpPr>
        <p:spPr>
          <a:xfrm>
            <a:off x="666909" y="4715154"/>
            <a:ext cx="5335270" cy="4466987"/>
          </a:xfrm>
          <a:prstGeom prst="rect">
            <a:avLst/>
          </a:prstGeom>
        </p:spPr>
        <p:txBody>
          <a:bodyPr spcFirstLastPara="1" wrap="square" lIns="90282" tIns="90282" rIns="90282" bIns="90282" anchor="t" anchorCtr="0">
            <a:noAutofit/>
          </a:bodyPr>
          <a:lstStyle/>
          <a:p>
            <a:pPr marL="0" indent="0">
              <a:buNone/>
            </a:pPr>
            <a:endParaRPr dirty="0"/>
          </a:p>
        </p:txBody>
      </p:sp>
    </p:spTree>
    <p:extLst>
      <p:ext uri="{BB962C8B-B14F-4D97-AF65-F5344CB8AC3E}">
        <p14:creationId xmlns:p14="http://schemas.microsoft.com/office/powerpoint/2010/main" val="363798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f391192_04:notes"/>
          <p:cNvSpPr>
            <a:spLocks noGrp="1" noRot="1" noChangeAspect="1"/>
          </p:cNvSpPr>
          <p:nvPr>
            <p:ph type="sldImg" idx="2"/>
          </p:nvPr>
        </p:nvSpPr>
        <p:spPr>
          <a:xfrm>
            <a:off x="26988" y="744538"/>
            <a:ext cx="6615112" cy="3721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f391192_04:notes"/>
          <p:cNvSpPr txBox="1">
            <a:spLocks noGrp="1"/>
          </p:cNvSpPr>
          <p:nvPr>
            <p:ph type="body" idx="1"/>
          </p:nvPr>
        </p:nvSpPr>
        <p:spPr>
          <a:xfrm>
            <a:off x="666909" y="4715154"/>
            <a:ext cx="5335270" cy="4466987"/>
          </a:xfrm>
          <a:prstGeom prst="rect">
            <a:avLst/>
          </a:prstGeom>
        </p:spPr>
        <p:txBody>
          <a:bodyPr spcFirstLastPara="1" wrap="square" lIns="90282" tIns="90282" rIns="90282" bIns="90282" anchor="t" anchorCtr="0">
            <a:noAutofit/>
          </a:bodyPr>
          <a:lstStyle/>
          <a:p>
            <a:pPr marL="0" indent="0">
              <a:buNone/>
            </a:pPr>
            <a:endParaRPr dirty="0"/>
          </a:p>
        </p:txBody>
      </p:sp>
    </p:spTree>
    <p:extLst>
      <p:ext uri="{BB962C8B-B14F-4D97-AF65-F5344CB8AC3E}">
        <p14:creationId xmlns:p14="http://schemas.microsoft.com/office/powerpoint/2010/main" val="1474976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f391192_04:notes"/>
          <p:cNvSpPr>
            <a:spLocks noGrp="1" noRot="1" noChangeAspect="1"/>
          </p:cNvSpPr>
          <p:nvPr>
            <p:ph type="sldImg" idx="2"/>
          </p:nvPr>
        </p:nvSpPr>
        <p:spPr>
          <a:xfrm>
            <a:off x="26988" y="744538"/>
            <a:ext cx="6615112" cy="3721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f391192_04:notes"/>
          <p:cNvSpPr txBox="1">
            <a:spLocks noGrp="1"/>
          </p:cNvSpPr>
          <p:nvPr>
            <p:ph type="body" idx="1"/>
          </p:nvPr>
        </p:nvSpPr>
        <p:spPr>
          <a:xfrm>
            <a:off x="666909" y="4715154"/>
            <a:ext cx="5335270" cy="4466987"/>
          </a:xfrm>
          <a:prstGeom prst="rect">
            <a:avLst/>
          </a:prstGeom>
        </p:spPr>
        <p:txBody>
          <a:bodyPr spcFirstLastPara="1" wrap="square" lIns="90282" tIns="90282" rIns="90282" bIns="90282" anchor="t" anchorCtr="0">
            <a:noAutofit/>
          </a:bodyPr>
          <a:lstStyle/>
          <a:p>
            <a:pPr marL="0" indent="0">
              <a:buNone/>
            </a:pPr>
            <a:endParaRPr dirty="0"/>
          </a:p>
        </p:txBody>
      </p:sp>
    </p:spTree>
    <p:extLst>
      <p:ext uri="{BB962C8B-B14F-4D97-AF65-F5344CB8AC3E}">
        <p14:creationId xmlns:p14="http://schemas.microsoft.com/office/powerpoint/2010/main" val="2637997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f391192_04:notes"/>
          <p:cNvSpPr>
            <a:spLocks noGrp="1" noRot="1" noChangeAspect="1"/>
          </p:cNvSpPr>
          <p:nvPr>
            <p:ph type="sldImg" idx="2"/>
          </p:nvPr>
        </p:nvSpPr>
        <p:spPr>
          <a:xfrm>
            <a:off x="26988" y="744538"/>
            <a:ext cx="6615112" cy="3721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f391192_04:notes"/>
          <p:cNvSpPr txBox="1">
            <a:spLocks noGrp="1"/>
          </p:cNvSpPr>
          <p:nvPr>
            <p:ph type="body" idx="1"/>
          </p:nvPr>
        </p:nvSpPr>
        <p:spPr>
          <a:xfrm>
            <a:off x="666909" y="4715154"/>
            <a:ext cx="5335270" cy="4466987"/>
          </a:xfrm>
          <a:prstGeom prst="rect">
            <a:avLst/>
          </a:prstGeom>
        </p:spPr>
        <p:txBody>
          <a:bodyPr spcFirstLastPara="1" wrap="square" lIns="90282" tIns="90282" rIns="90282" bIns="90282" anchor="t" anchorCtr="0">
            <a:noAutofit/>
          </a:bodyPr>
          <a:lstStyle/>
          <a:p>
            <a:pPr marL="0" indent="0">
              <a:buNone/>
            </a:pPr>
            <a:endParaRPr dirty="0"/>
          </a:p>
        </p:txBody>
      </p:sp>
    </p:spTree>
    <p:extLst>
      <p:ext uri="{BB962C8B-B14F-4D97-AF65-F5344CB8AC3E}">
        <p14:creationId xmlns:p14="http://schemas.microsoft.com/office/powerpoint/2010/main" val="2528880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f391192_04:notes"/>
          <p:cNvSpPr txBox="1">
            <a:spLocks noGrp="1"/>
          </p:cNvSpPr>
          <p:nvPr>
            <p:ph type="body" idx="1"/>
          </p:nvPr>
        </p:nvSpPr>
        <p:spPr>
          <a:xfrm>
            <a:off x="685800" y="4343400"/>
            <a:ext cx="5486400" cy="4114800"/>
          </a:xfrm>
          <a:prstGeom prst="rect">
            <a:avLst/>
          </a:prstGeom>
        </p:spPr>
        <p:txBody>
          <a:bodyPr spcFirstLastPara="1" wrap="square" lIns="89715" tIns="89715" rIns="89715" bIns="89715" anchor="t" anchorCtr="0">
            <a:noAutofit/>
          </a:bodyPr>
          <a:lstStyle/>
          <a:p>
            <a:pPr marL="137088" indent="0">
              <a:buNone/>
            </a:pPr>
            <a:r>
              <a:rPr lang="en-US" b="1" dirty="0" smtClean="0"/>
              <a:t>Explain range strategy</a:t>
            </a:r>
            <a:r>
              <a:rPr lang="en-US" b="1" baseline="0" dirty="0" smtClean="0"/>
              <a:t> and how it all fits together</a:t>
            </a:r>
          </a:p>
          <a:p>
            <a:endParaRPr lang="en-US" baseline="0" dirty="0" smtClean="0"/>
          </a:p>
          <a:p>
            <a:pPr marL="137088" indent="0">
              <a:buNone/>
            </a:pPr>
            <a:r>
              <a:rPr lang="en-ZA" u="sng" kern="1200" dirty="0" err="1">
                <a:solidFill>
                  <a:schemeClr val="tx1"/>
                </a:solidFill>
              </a:rPr>
              <a:t>Annique's</a:t>
            </a:r>
            <a:r>
              <a:rPr lang="en-ZA" u="sng" kern="1200" dirty="0">
                <a:solidFill>
                  <a:schemeClr val="tx1"/>
                </a:solidFill>
              </a:rPr>
              <a:t> Forever Healthy Philosophy:</a:t>
            </a:r>
          </a:p>
          <a:p>
            <a:endParaRPr lang="en-ZA" kern="1200" dirty="0">
              <a:solidFill>
                <a:schemeClr val="tx1"/>
              </a:solidFill>
            </a:endParaRPr>
          </a:p>
          <a:p>
            <a:r>
              <a:rPr lang="en-ZA" kern="1200" dirty="0" err="1">
                <a:solidFill>
                  <a:schemeClr val="tx1"/>
                </a:solidFill>
              </a:rPr>
              <a:t>Annique’s</a:t>
            </a:r>
            <a:r>
              <a:rPr lang="en-ZA" kern="1200" dirty="0">
                <a:solidFill>
                  <a:schemeClr val="tx1"/>
                </a:solidFill>
              </a:rPr>
              <a:t> Forever Healthy range of vitamin and mineral supplements has been created by nutritional experts to provide the optimum balance between science and nature.</a:t>
            </a:r>
          </a:p>
          <a:p>
            <a:r>
              <a:rPr lang="en-ZA" kern="1200" dirty="0">
                <a:solidFill>
                  <a:schemeClr val="tx1"/>
                </a:solidFill>
              </a:rPr>
              <a:t>Advanced, complex scientific formulas, combined with the best nature has to offer, has produced a range that will help to improve and preserve your health and wellbeing.</a:t>
            </a:r>
          </a:p>
          <a:p>
            <a:endParaRPr lang="en-ZA" kern="1200" dirty="0">
              <a:solidFill>
                <a:schemeClr val="tx1"/>
              </a:solidFill>
            </a:endParaRPr>
          </a:p>
          <a:p>
            <a:r>
              <a:rPr lang="en-ZA" kern="1200" dirty="0">
                <a:solidFill>
                  <a:schemeClr val="tx1"/>
                </a:solidFill>
              </a:rPr>
              <a:t>The range was compiled to be easy to use, simple to understand and to make the choice of supplements most beneficial to your individual needs.</a:t>
            </a:r>
          </a:p>
          <a:p>
            <a:r>
              <a:rPr lang="en-ZA" kern="1200" dirty="0">
                <a:solidFill>
                  <a:schemeClr val="tx1"/>
                </a:solidFill>
              </a:rPr>
              <a:t>The optimum balance between science and nature. The range </a:t>
            </a:r>
            <a:r>
              <a:rPr lang="en-US" kern="1200" dirty="0">
                <a:solidFill>
                  <a:schemeClr val="tx1"/>
                </a:solidFill>
              </a:rPr>
              <a:t>allows for easy recommendations to be made</a:t>
            </a:r>
            <a:r>
              <a:rPr lang="en-ZA" kern="1200" dirty="0">
                <a:solidFill>
                  <a:schemeClr val="tx1"/>
                </a:solidFill>
              </a:rPr>
              <a:t> with the composition of </a:t>
            </a:r>
            <a:r>
              <a:rPr lang="en-US" kern="1200" dirty="0">
                <a:solidFill>
                  <a:schemeClr val="tx1"/>
                </a:solidFill>
              </a:rPr>
              <a:t>different segments:</a:t>
            </a:r>
          </a:p>
          <a:p>
            <a:endParaRPr lang="en-ZA" kern="1200" dirty="0">
              <a:solidFill>
                <a:schemeClr val="tx1"/>
              </a:solidFill>
            </a:endParaRPr>
          </a:p>
          <a:p>
            <a:pPr marL="224325" indent="-224325">
              <a:buFont typeface="+mj-lt"/>
              <a:buAutoNum type="arabicPeriod"/>
            </a:pPr>
            <a:r>
              <a:rPr lang="en-ZA" b="1" kern="1200" dirty="0">
                <a:solidFill>
                  <a:schemeClr val="tx1"/>
                </a:solidFill>
              </a:rPr>
              <a:t>Core Nutrition</a:t>
            </a:r>
            <a:r>
              <a:rPr lang="en-ZA" kern="1200" dirty="0">
                <a:solidFill>
                  <a:schemeClr val="tx1"/>
                </a:solidFill>
              </a:rPr>
              <a:t> with </a:t>
            </a:r>
            <a:r>
              <a:rPr lang="en-ZA" b="1" kern="1200" dirty="0" err="1">
                <a:solidFill>
                  <a:schemeClr val="tx1"/>
                </a:solidFill>
              </a:rPr>
              <a:t>OptiFlora</a:t>
            </a:r>
            <a:r>
              <a:rPr lang="en-ZA" kern="1200" dirty="0">
                <a:solidFill>
                  <a:schemeClr val="tx1"/>
                </a:solidFill>
              </a:rPr>
              <a:t> forms the nucleus of Forever Healthy. Great health starts in the digestive system, where nutrients from food and supplements are broken down, absorbed and distributed to the rest of the body.  An unhealthy or damaged digestive tract and diseased organs will starve the rest of the body of essential nutrients and allow toxins into the bloodstream.</a:t>
            </a:r>
          </a:p>
          <a:p>
            <a:pPr marL="224325" indent="-224325">
              <a:buFont typeface="+mj-lt"/>
              <a:buAutoNum type="arabicPeriod"/>
            </a:pPr>
            <a:endParaRPr lang="en-ZA" kern="1200" dirty="0">
              <a:solidFill>
                <a:schemeClr val="tx1"/>
              </a:solidFill>
            </a:endParaRPr>
          </a:p>
          <a:p>
            <a:pPr marL="224325" indent="-224325">
              <a:buFont typeface="+mj-lt"/>
              <a:buAutoNum type="arabicPeriod"/>
            </a:pPr>
            <a:r>
              <a:rPr lang="en-ZA" b="1" kern="1200" dirty="0">
                <a:solidFill>
                  <a:schemeClr val="tx1"/>
                </a:solidFill>
              </a:rPr>
              <a:t>Baseline Nutrition</a:t>
            </a:r>
            <a:r>
              <a:rPr lang="en-ZA" kern="1200" dirty="0">
                <a:solidFill>
                  <a:schemeClr val="tx1"/>
                </a:solidFill>
              </a:rPr>
              <a:t> with </a:t>
            </a:r>
            <a:r>
              <a:rPr lang="en-ZA" b="1" kern="1200" dirty="0" err="1">
                <a:solidFill>
                  <a:schemeClr val="tx1"/>
                </a:solidFill>
              </a:rPr>
              <a:t>OptiMega</a:t>
            </a:r>
            <a:r>
              <a:rPr lang="en-ZA" kern="1200" dirty="0">
                <a:solidFill>
                  <a:schemeClr val="tx1"/>
                </a:solidFill>
              </a:rPr>
              <a:t>, </a:t>
            </a:r>
            <a:r>
              <a:rPr lang="en-ZA" b="1" kern="1200" dirty="0" err="1">
                <a:solidFill>
                  <a:schemeClr val="tx1"/>
                </a:solidFill>
              </a:rPr>
              <a:t>OptiVite</a:t>
            </a:r>
            <a:r>
              <a:rPr lang="en-ZA" kern="1200" dirty="0">
                <a:solidFill>
                  <a:schemeClr val="tx1"/>
                </a:solidFill>
              </a:rPr>
              <a:t> and </a:t>
            </a:r>
            <a:r>
              <a:rPr lang="en-ZA" b="1" kern="1200" dirty="0">
                <a:solidFill>
                  <a:schemeClr val="tx1"/>
                </a:solidFill>
              </a:rPr>
              <a:t>OptiCalMag</a:t>
            </a:r>
            <a:r>
              <a:rPr lang="en-ZA" kern="1200" dirty="0">
                <a:solidFill>
                  <a:schemeClr val="tx1"/>
                </a:solidFill>
              </a:rPr>
              <a:t> make up the foundation of your daily supplementation. Supplements in this category should be taken daily.</a:t>
            </a:r>
          </a:p>
          <a:p>
            <a:pPr marL="224325" indent="-224325">
              <a:buFont typeface="+mj-lt"/>
              <a:buAutoNum type="arabicPeriod"/>
            </a:pPr>
            <a:endParaRPr lang="en-ZA" kern="1200" dirty="0">
              <a:solidFill>
                <a:schemeClr val="tx1"/>
              </a:solidFill>
            </a:endParaRPr>
          </a:p>
          <a:p>
            <a:pPr marL="224325" indent="-224325">
              <a:buFont typeface="+mj-lt"/>
              <a:buAutoNum type="arabicPeriod"/>
            </a:pPr>
            <a:r>
              <a:rPr lang="en-ZA" b="1" kern="1200" dirty="0">
                <a:solidFill>
                  <a:schemeClr val="tx1"/>
                </a:solidFill>
              </a:rPr>
              <a:t>Insurance Nutrition</a:t>
            </a:r>
            <a:r>
              <a:rPr lang="en-ZA" kern="1200" dirty="0">
                <a:solidFill>
                  <a:schemeClr val="tx1"/>
                </a:solidFill>
              </a:rPr>
              <a:t>: Your safety net, Insurance Nutrition provides a means to proactively manage your potential health risks, by providing the necessary nutrients to maintain health and prevent disease and illness. These supplements provide essential protection and should also be taken daily for optimum results with </a:t>
            </a:r>
            <a:r>
              <a:rPr lang="en-ZA" b="1" kern="1200" dirty="0" err="1">
                <a:solidFill>
                  <a:schemeClr val="tx1"/>
                </a:solidFill>
              </a:rPr>
              <a:t>OptiC</a:t>
            </a:r>
            <a:r>
              <a:rPr lang="en-ZA" kern="1200" dirty="0">
                <a:solidFill>
                  <a:schemeClr val="tx1"/>
                </a:solidFill>
              </a:rPr>
              <a:t>, </a:t>
            </a:r>
            <a:r>
              <a:rPr lang="en-ZA" b="1" kern="1200" dirty="0" err="1">
                <a:solidFill>
                  <a:schemeClr val="tx1"/>
                </a:solidFill>
              </a:rPr>
              <a:t>OptiToniQ</a:t>
            </a:r>
            <a:r>
              <a:rPr lang="en-ZA" b="1" kern="1200" dirty="0">
                <a:solidFill>
                  <a:schemeClr val="tx1"/>
                </a:solidFill>
              </a:rPr>
              <a:t>+</a:t>
            </a:r>
            <a:r>
              <a:rPr lang="en-ZA" kern="1200" dirty="0">
                <a:solidFill>
                  <a:schemeClr val="tx1"/>
                </a:solidFill>
              </a:rPr>
              <a:t>, </a:t>
            </a:r>
            <a:r>
              <a:rPr lang="en-ZA" b="1" kern="1200" dirty="0" err="1">
                <a:solidFill>
                  <a:schemeClr val="tx1"/>
                </a:solidFill>
              </a:rPr>
              <a:t>OptiRooibos</a:t>
            </a:r>
            <a:r>
              <a:rPr lang="en-ZA" kern="1200" dirty="0">
                <a:solidFill>
                  <a:schemeClr val="tx1"/>
                </a:solidFill>
              </a:rPr>
              <a:t> and </a:t>
            </a:r>
            <a:r>
              <a:rPr lang="en-ZA" b="1" kern="1200" dirty="0">
                <a:solidFill>
                  <a:schemeClr val="tx1"/>
                </a:solidFill>
              </a:rPr>
              <a:t>Aloe and Green Rooibos Health Drink</a:t>
            </a:r>
            <a:r>
              <a:rPr lang="en-ZA" kern="1200" dirty="0">
                <a:solidFill>
                  <a:schemeClr val="tx1"/>
                </a:solidFill>
              </a:rPr>
              <a:t>.</a:t>
            </a:r>
          </a:p>
          <a:p>
            <a:pPr marL="224325" indent="-224325">
              <a:buFont typeface="+mj-lt"/>
              <a:buAutoNum type="arabicPeriod"/>
            </a:pPr>
            <a:endParaRPr lang="en-ZA" kern="1200" dirty="0">
              <a:solidFill>
                <a:schemeClr val="tx1"/>
              </a:solidFill>
            </a:endParaRPr>
          </a:p>
          <a:p>
            <a:pPr marL="224325" indent="-224325">
              <a:buFont typeface="+mj-lt"/>
              <a:buAutoNum type="arabicPeriod"/>
            </a:pPr>
            <a:r>
              <a:rPr lang="en-ZA" b="1" kern="1200" dirty="0">
                <a:solidFill>
                  <a:schemeClr val="tx1"/>
                </a:solidFill>
              </a:rPr>
              <a:t>Specific Indications</a:t>
            </a:r>
            <a:r>
              <a:rPr lang="en-ZA" kern="1200" dirty="0">
                <a:solidFill>
                  <a:schemeClr val="tx1"/>
                </a:solidFill>
              </a:rPr>
              <a:t> are tailor made solutions that offer an array of solutions for people with specific health conditions and concerns. These supplements should be used in addition to the Core, Baseline and Insurance Nutrition categories, when the need arises with </a:t>
            </a:r>
            <a:r>
              <a:rPr lang="en-ZA" b="1" kern="1200" dirty="0" err="1">
                <a:solidFill>
                  <a:schemeClr val="tx1"/>
                </a:solidFill>
              </a:rPr>
              <a:t>OptiDerm</a:t>
            </a:r>
            <a:r>
              <a:rPr lang="en-ZA" kern="1200" dirty="0">
                <a:solidFill>
                  <a:schemeClr val="tx1"/>
                </a:solidFill>
              </a:rPr>
              <a:t>, </a:t>
            </a:r>
            <a:r>
              <a:rPr lang="en-ZA" b="1" kern="1200" dirty="0" err="1">
                <a:solidFill>
                  <a:schemeClr val="tx1"/>
                </a:solidFill>
              </a:rPr>
              <a:t>OptiCalm</a:t>
            </a:r>
            <a:r>
              <a:rPr lang="en-ZA" kern="1200" dirty="0">
                <a:solidFill>
                  <a:schemeClr val="tx1"/>
                </a:solidFill>
              </a:rPr>
              <a:t> and </a:t>
            </a:r>
            <a:r>
              <a:rPr lang="en-ZA" b="1" kern="1200" dirty="0" err="1">
                <a:solidFill>
                  <a:schemeClr val="tx1"/>
                </a:solidFill>
              </a:rPr>
              <a:t>Zerotox</a:t>
            </a:r>
            <a:r>
              <a:rPr lang="en-ZA" kern="1200" dirty="0">
                <a:solidFill>
                  <a:schemeClr val="tx1"/>
                </a:solidFill>
              </a:rPr>
              <a:t>.</a:t>
            </a:r>
          </a:p>
          <a:p>
            <a:pPr marL="224325" indent="-224325">
              <a:buFont typeface="+mj-lt"/>
              <a:buAutoNum type="arabicPeriod"/>
            </a:pPr>
            <a:endParaRPr lang="en-ZA" kern="1200" dirty="0">
              <a:solidFill>
                <a:schemeClr val="tx1"/>
              </a:solidFill>
            </a:endParaRPr>
          </a:p>
          <a:p>
            <a:pPr marL="224325" indent="-224325">
              <a:buFont typeface="+mj-lt"/>
              <a:buAutoNum type="arabicPeriod"/>
            </a:pPr>
            <a:r>
              <a:rPr lang="en-ZA" b="1" kern="1200" dirty="0">
                <a:solidFill>
                  <a:schemeClr val="tx1"/>
                </a:solidFill>
              </a:rPr>
              <a:t>Advanced Nutrition</a:t>
            </a:r>
            <a:r>
              <a:rPr lang="en-ZA" kern="1200" dirty="0">
                <a:solidFill>
                  <a:schemeClr val="tx1"/>
                </a:solidFill>
              </a:rPr>
              <a:t> brings forward-thinking natural health solutions. When your body is making healthy cells, key processes are supported and your brain and DNA is protected, you live a longer, healthier life with </a:t>
            </a:r>
            <a:r>
              <a:rPr lang="en-ZA" b="1" kern="1200" dirty="0">
                <a:solidFill>
                  <a:schemeClr val="tx1"/>
                </a:solidFill>
              </a:rPr>
              <a:t>NAD</a:t>
            </a:r>
            <a:r>
              <a:rPr lang="en-ZA" kern="1200" dirty="0">
                <a:solidFill>
                  <a:schemeClr val="tx1"/>
                </a:solidFill>
              </a:rPr>
              <a:t> and </a:t>
            </a:r>
            <a:r>
              <a:rPr lang="en-ZA" b="1" kern="1200" dirty="0">
                <a:solidFill>
                  <a:schemeClr val="tx1"/>
                </a:solidFill>
              </a:rPr>
              <a:t>CBD </a:t>
            </a:r>
          </a:p>
          <a:p>
            <a:pPr marL="224325" indent="-224325">
              <a:buFont typeface="+mj-lt"/>
              <a:buAutoNum type="arabicPeriod"/>
            </a:pPr>
            <a:endParaRPr lang="en-ZA" kern="1200" dirty="0">
              <a:solidFill>
                <a:schemeClr val="tx1"/>
              </a:solidFill>
            </a:endParaRPr>
          </a:p>
          <a:p>
            <a:pPr marL="224325" indent="-224325">
              <a:buFont typeface="+mj-lt"/>
              <a:buAutoNum type="arabicPeriod"/>
            </a:pPr>
            <a:r>
              <a:rPr lang="en-ZA" b="1" kern="1200" dirty="0">
                <a:solidFill>
                  <a:schemeClr val="tx1"/>
                </a:solidFill>
              </a:rPr>
              <a:t>Optimum Nutrition</a:t>
            </a:r>
            <a:r>
              <a:rPr lang="en-ZA" kern="1200" dirty="0">
                <a:solidFill>
                  <a:schemeClr val="tx1"/>
                </a:solidFill>
              </a:rPr>
              <a:t> means giving yourself the best possible intake of nutrients to allow your body to be as healthy as it possibly can with </a:t>
            </a:r>
            <a:r>
              <a:rPr lang="en-ZA" b="1" kern="1200" dirty="0">
                <a:solidFill>
                  <a:schemeClr val="tx1"/>
                </a:solidFill>
              </a:rPr>
              <a:t>Lifestyle Shake</a:t>
            </a:r>
            <a:r>
              <a:rPr lang="en-ZA" kern="1200" dirty="0">
                <a:solidFill>
                  <a:schemeClr val="tx1"/>
                </a:solidFill>
              </a:rPr>
              <a:t>, </a:t>
            </a:r>
            <a:r>
              <a:rPr lang="en-ZA" b="1" kern="1200" dirty="0">
                <a:solidFill>
                  <a:schemeClr val="tx1"/>
                </a:solidFill>
              </a:rPr>
              <a:t>Rooibos &amp; Herbs Teas</a:t>
            </a:r>
            <a:r>
              <a:rPr lang="en-ZA" kern="1200" dirty="0">
                <a:solidFill>
                  <a:schemeClr val="tx1"/>
                </a:solidFill>
              </a:rPr>
              <a:t>, </a:t>
            </a:r>
            <a:r>
              <a:rPr lang="en-ZA" b="1" kern="1200" dirty="0">
                <a:solidFill>
                  <a:schemeClr val="tx1"/>
                </a:solidFill>
              </a:rPr>
              <a:t>Bone Broth</a:t>
            </a:r>
            <a:r>
              <a:rPr lang="en-ZA" kern="1200" dirty="0">
                <a:solidFill>
                  <a:schemeClr val="tx1"/>
                </a:solidFill>
              </a:rPr>
              <a:t> and </a:t>
            </a:r>
            <a:r>
              <a:rPr lang="en-ZA" b="1" kern="1200" dirty="0" err="1">
                <a:solidFill>
                  <a:schemeClr val="tx1"/>
                </a:solidFill>
              </a:rPr>
              <a:t>Superfoods</a:t>
            </a:r>
            <a:r>
              <a:rPr lang="en-ZA" kern="1200" dirty="0">
                <a:solidFill>
                  <a:schemeClr val="tx1"/>
                </a:solidFill>
              </a:rPr>
              <a:t>. </a:t>
            </a:r>
          </a:p>
          <a:p>
            <a:pPr marL="224325" indent="-224325">
              <a:buFont typeface="+mj-lt"/>
              <a:buAutoNum type="arabicPeriod"/>
            </a:pPr>
            <a:endParaRPr lang="en-ZA" kern="1200" dirty="0">
              <a:solidFill>
                <a:schemeClr val="tx1"/>
              </a:solidFill>
            </a:endParaRPr>
          </a:p>
          <a:p>
            <a:pPr marL="224325" indent="-224325">
              <a:buFont typeface="Arial" panose="020B0604020202020204" pitchFamily="34" charset="0"/>
              <a:buChar char="•"/>
            </a:pPr>
            <a:r>
              <a:rPr lang="en-ZA" b="1" kern="1200" dirty="0" err="1">
                <a:solidFill>
                  <a:schemeClr val="tx1"/>
                </a:solidFill>
              </a:rPr>
              <a:t>Superfoods</a:t>
            </a:r>
            <a:r>
              <a:rPr lang="en-ZA" kern="1200" dirty="0">
                <a:solidFill>
                  <a:schemeClr val="tx1"/>
                </a:solidFill>
              </a:rPr>
              <a:t>, a sub-division of Optimum Nutrition, give your diet a healthy boost. These supplements pack a huge nutritional punch with </a:t>
            </a:r>
            <a:r>
              <a:rPr lang="en-ZA" b="1" kern="1200" dirty="0">
                <a:solidFill>
                  <a:schemeClr val="tx1"/>
                </a:solidFill>
              </a:rPr>
              <a:t>Yellow</a:t>
            </a:r>
            <a:r>
              <a:rPr lang="en-ZA" kern="1200" dirty="0">
                <a:solidFill>
                  <a:schemeClr val="tx1"/>
                </a:solidFill>
              </a:rPr>
              <a:t> and </a:t>
            </a:r>
            <a:r>
              <a:rPr lang="en-ZA" b="1" kern="1200" dirty="0">
                <a:solidFill>
                  <a:schemeClr val="tx1"/>
                </a:solidFill>
              </a:rPr>
              <a:t>White </a:t>
            </a:r>
            <a:r>
              <a:rPr lang="en-ZA" b="1" kern="1200" dirty="0" err="1">
                <a:solidFill>
                  <a:schemeClr val="tx1"/>
                </a:solidFill>
              </a:rPr>
              <a:t>Superfoods</a:t>
            </a:r>
            <a:r>
              <a:rPr lang="en-ZA" kern="1200" dirty="0">
                <a:solidFill>
                  <a:schemeClr val="tx1"/>
                </a:solidFill>
              </a:rPr>
              <a:t>. We recommend that you take </a:t>
            </a:r>
            <a:r>
              <a:rPr lang="en-ZA" kern="1200" dirty="0" err="1">
                <a:solidFill>
                  <a:schemeClr val="tx1"/>
                </a:solidFill>
              </a:rPr>
              <a:t>Superfoods</a:t>
            </a:r>
            <a:r>
              <a:rPr lang="en-ZA" kern="1200" dirty="0">
                <a:solidFill>
                  <a:schemeClr val="tx1"/>
                </a:solidFill>
              </a:rPr>
              <a:t> in conjunction with our Forever Healthy Core, Baseline and Insurance Nutrition so that you get the widest range of benefits.</a:t>
            </a:r>
          </a:p>
          <a:p>
            <a:endParaRPr lang="en-ZA" dirty="0"/>
          </a:p>
        </p:txBody>
      </p:sp>
    </p:spTree>
    <p:extLst>
      <p:ext uri="{BB962C8B-B14F-4D97-AF65-F5344CB8AC3E}">
        <p14:creationId xmlns:p14="http://schemas.microsoft.com/office/powerpoint/2010/main" val="3834613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5172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4" name="Google Shape;37;p5">
            <a:extLst>
              <a:ext uri="{FF2B5EF4-FFF2-40B4-BE49-F238E27FC236}">
                <a16:creationId xmlns="" xmlns:a16="http://schemas.microsoft.com/office/drawing/2014/main" id="{2DCC3B48-B3A7-4643-B5A0-3CA943F27087}"/>
              </a:ext>
            </a:extLst>
          </p:cNvPr>
          <p:cNvSpPr/>
          <p:nvPr userDrawn="1"/>
        </p:nvSpPr>
        <p:spPr>
          <a:xfrm rot="16200000" flipH="1">
            <a:off x="2058572" y="-2068440"/>
            <a:ext cx="5045274" cy="9162408"/>
          </a:xfrm>
          <a:custGeom>
            <a:avLst/>
            <a:gdLst>
              <a:gd name="connsiteX0" fmla="*/ 2672715 w 3870058"/>
              <a:gd name="connsiteY0" fmla="*/ 887095 h 1204595"/>
              <a:gd name="connsiteX1" fmla="*/ 0 w 3870058"/>
              <a:gd name="connsiteY1" fmla="*/ 0 h 1204595"/>
              <a:gd name="connsiteX2" fmla="*/ 0 w 3870058"/>
              <a:gd name="connsiteY2" fmla="*/ 1204595 h 1204595"/>
              <a:gd name="connsiteX3" fmla="*/ 3864610 w 3870058"/>
              <a:gd name="connsiteY3" fmla="*/ 1204595 h 1204595"/>
              <a:gd name="connsiteX4" fmla="*/ 3870058 w 3870058"/>
              <a:gd name="connsiteY4" fmla="*/ 1588 h 1204595"/>
              <a:gd name="connsiteX5" fmla="*/ 2672715 w 3870058"/>
              <a:gd name="connsiteY5" fmla="*/ 887095 h 1204595"/>
              <a:gd name="connsiteX0" fmla="*/ 2678164 w 3870058"/>
              <a:gd name="connsiteY0" fmla="*/ 379413 h 1204595"/>
              <a:gd name="connsiteX1" fmla="*/ 0 w 3870058"/>
              <a:gd name="connsiteY1" fmla="*/ 0 h 1204595"/>
              <a:gd name="connsiteX2" fmla="*/ 0 w 3870058"/>
              <a:gd name="connsiteY2" fmla="*/ 1204595 h 1204595"/>
              <a:gd name="connsiteX3" fmla="*/ 3864610 w 3870058"/>
              <a:gd name="connsiteY3" fmla="*/ 1204595 h 1204595"/>
              <a:gd name="connsiteX4" fmla="*/ 3870058 w 3870058"/>
              <a:gd name="connsiteY4" fmla="*/ 1588 h 1204595"/>
              <a:gd name="connsiteX5" fmla="*/ 2678164 w 3870058"/>
              <a:gd name="connsiteY5" fmla="*/ 379413 h 1204595"/>
              <a:gd name="connsiteX0" fmla="*/ 2683611 w 3875505"/>
              <a:gd name="connsiteY0" fmla="*/ 377825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683611 w 3875505"/>
              <a:gd name="connsiteY5" fmla="*/ 377825 h 1203007"/>
              <a:gd name="connsiteX0" fmla="*/ 2400352 w 3875505"/>
              <a:gd name="connsiteY0" fmla="*/ 795020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400352 w 3875505"/>
              <a:gd name="connsiteY5" fmla="*/ 795020 h 1203007"/>
              <a:gd name="connsiteX0" fmla="*/ 2400352 w 3875505"/>
              <a:gd name="connsiteY0" fmla="*/ 795020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400352 w 3875505"/>
              <a:gd name="connsiteY5" fmla="*/ 795020 h 1203007"/>
              <a:gd name="connsiteX0" fmla="*/ 2400352 w 3875505"/>
              <a:gd name="connsiteY0" fmla="*/ 795020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400352 w 3875505"/>
              <a:gd name="connsiteY5" fmla="*/ 795020 h 1203007"/>
              <a:gd name="connsiteX0" fmla="*/ 2403407 w 3873112"/>
              <a:gd name="connsiteY0" fmla="*/ 795972 h 1203959"/>
              <a:gd name="connsiteX1" fmla="*/ 3055 w 3873112"/>
              <a:gd name="connsiteY1" fmla="*/ 573721 h 1203959"/>
              <a:gd name="connsiteX2" fmla="*/ 8502 w 3873112"/>
              <a:gd name="connsiteY2" fmla="*/ 1203959 h 1203959"/>
              <a:gd name="connsiteX3" fmla="*/ 3873112 w 3873112"/>
              <a:gd name="connsiteY3" fmla="*/ 1203959 h 1203959"/>
              <a:gd name="connsiteX4" fmla="*/ 32742 w 3873112"/>
              <a:gd name="connsiteY4" fmla="*/ 0 h 1203959"/>
              <a:gd name="connsiteX5" fmla="*/ 2403407 w 3873112"/>
              <a:gd name="connsiteY5" fmla="*/ 795972 h 1203959"/>
              <a:gd name="connsiteX0" fmla="*/ 2403407 w 3966225"/>
              <a:gd name="connsiteY0" fmla="*/ 795972 h 1203959"/>
              <a:gd name="connsiteX1" fmla="*/ 3055 w 3966225"/>
              <a:gd name="connsiteY1" fmla="*/ 573721 h 1203959"/>
              <a:gd name="connsiteX2" fmla="*/ 8502 w 3966225"/>
              <a:gd name="connsiteY2" fmla="*/ 1203959 h 1203959"/>
              <a:gd name="connsiteX3" fmla="*/ 3873112 w 3966225"/>
              <a:gd name="connsiteY3" fmla="*/ 1203959 h 1203959"/>
              <a:gd name="connsiteX4" fmla="*/ 2541514 w 3966225"/>
              <a:gd name="connsiteY4" fmla="*/ 763269 h 1203959"/>
              <a:gd name="connsiteX5" fmla="*/ 32742 w 3966225"/>
              <a:gd name="connsiteY5" fmla="*/ 0 h 1203959"/>
              <a:gd name="connsiteX6" fmla="*/ 2403407 w 3966225"/>
              <a:gd name="connsiteY6" fmla="*/ 795972 h 1203959"/>
              <a:gd name="connsiteX0" fmla="*/ 2403407 w 4286784"/>
              <a:gd name="connsiteY0" fmla="*/ 797560 h 1205547"/>
              <a:gd name="connsiteX1" fmla="*/ 3055 w 4286784"/>
              <a:gd name="connsiteY1" fmla="*/ 575309 h 1205547"/>
              <a:gd name="connsiteX2" fmla="*/ 8502 w 4286784"/>
              <a:gd name="connsiteY2" fmla="*/ 1205547 h 1205547"/>
              <a:gd name="connsiteX3" fmla="*/ 3873112 w 4286784"/>
              <a:gd name="connsiteY3" fmla="*/ 1205547 h 1205547"/>
              <a:gd name="connsiteX4" fmla="*/ 3892452 w 4286784"/>
              <a:gd name="connsiteY4" fmla="*/ 0 h 1205547"/>
              <a:gd name="connsiteX5" fmla="*/ 32742 w 4286784"/>
              <a:gd name="connsiteY5" fmla="*/ 1588 h 1205547"/>
              <a:gd name="connsiteX6" fmla="*/ 2403407 w 4286784"/>
              <a:gd name="connsiteY6" fmla="*/ 797560 h 1205547"/>
              <a:gd name="connsiteX0" fmla="*/ 2403407 w 3972414"/>
              <a:gd name="connsiteY0" fmla="*/ 795972 h 1203959"/>
              <a:gd name="connsiteX1" fmla="*/ 3055 w 3972414"/>
              <a:gd name="connsiteY1" fmla="*/ 573721 h 1203959"/>
              <a:gd name="connsiteX2" fmla="*/ 8502 w 3972414"/>
              <a:gd name="connsiteY2" fmla="*/ 1203959 h 1203959"/>
              <a:gd name="connsiteX3" fmla="*/ 3873112 w 3972414"/>
              <a:gd name="connsiteY3" fmla="*/ 1203959 h 1203959"/>
              <a:gd name="connsiteX4" fmla="*/ 2634118 w 3972414"/>
              <a:gd name="connsiteY4" fmla="*/ 106997 h 1203959"/>
              <a:gd name="connsiteX5" fmla="*/ 32742 w 3972414"/>
              <a:gd name="connsiteY5" fmla="*/ 0 h 1203959"/>
              <a:gd name="connsiteX6" fmla="*/ 2403407 w 3972414"/>
              <a:gd name="connsiteY6" fmla="*/ 795972 h 1203959"/>
              <a:gd name="connsiteX0" fmla="*/ 2403407 w 3942852"/>
              <a:gd name="connsiteY0" fmla="*/ 795972 h 1203959"/>
              <a:gd name="connsiteX1" fmla="*/ 3055 w 3942852"/>
              <a:gd name="connsiteY1" fmla="*/ 573721 h 1203959"/>
              <a:gd name="connsiteX2" fmla="*/ 8502 w 3942852"/>
              <a:gd name="connsiteY2" fmla="*/ 1203959 h 1203959"/>
              <a:gd name="connsiteX3" fmla="*/ 3873112 w 3942852"/>
              <a:gd name="connsiteY3" fmla="*/ 1203959 h 1203959"/>
              <a:gd name="connsiteX4" fmla="*/ 2634118 w 3942852"/>
              <a:gd name="connsiteY4" fmla="*/ 106997 h 1203959"/>
              <a:gd name="connsiteX5" fmla="*/ 32742 w 3942852"/>
              <a:gd name="connsiteY5" fmla="*/ 0 h 1203959"/>
              <a:gd name="connsiteX6" fmla="*/ 2403407 w 3942852"/>
              <a:gd name="connsiteY6" fmla="*/ 795972 h 1203959"/>
              <a:gd name="connsiteX0" fmla="*/ 2403407 w 4069933"/>
              <a:gd name="connsiteY0" fmla="*/ 797560 h 1205547"/>
              <a:gd name="connsiteX1" fmla="*/ 3055 w 4069933"/>
              <a:gd name="connsiteY1" fmla="*/ 575309 h 1205547"/>
              <a:gd name="connsiteX2" fmla="*/ 8502 w 4069933"/>
              <a:gd name="connsiteY2" fmla="*/ 1205547 h 1205547"/>
              <a:gd name="connsiteX3" fmla="*/ 3873112 w 4069933"/>
              <a:gd name="connsiteY3" fmla="*/ 1205547 h 1205547"/>
              <a:gd name="connsiteX4" fmla="*/ 3881558 w 4069933"/>
              <a:gd name="connsiteY4" fmla="*/ 0 h 1205547"/>
              <a:gd name="connsiteX5" fmla="*/ 32742 w 4069933"/>
              <a:gd name="connsiteY5" fmla="*/ 1588 h 1205547"/>
              <a:gd name="connsiteX6" fmla="*/ 2403407 w 4069933"/>
              <a:gd name="connsiteY6" fmla="*/ 797560 h 1205547"/>
              <a:gd name="connsiteX0" fmla="*/ 2403407 w 4064823"/>
              <a:gd name="connsiteY0" fmla="*/ 797560 h 1205547"/>
              <a:gd name="connsiteX1" fmla="*/ 3055 w 4064823"/>
              <a:gd name="connsiteY1" fmla="*/ 575309 h 1205547"/>
              <a:gd name="connsiteX2" fmla="*/ 8502 w 4064823"/>
              <a:gd name="connsiteY2" fmla="*/ 1205547 h 1205547"/>
              <a:gd name="connsiteX3" fmla="*/ 3873112 w 4064823"/>
              <a:gd name="connsiteY3" fmla="*/ 1205547 h 1205547"/>
              <a:gd name="connsiteX4" fmla="*/ 3881558 w 4064823"/>
              <a:gd name="connsiteY4" fmla="*/ 0 h 1205547"/>
              <a:gd name="connsiteX5" fmla="*/ 32742 w 4064823"/>
              <a:gd name="connsiteY5" fmla="*/ 1588 h 1205547"/>
              <a:gd name="connsiteX6" fmla="*/ 2403407 w 4064823"/>
              <a:gd name="connsiteY6" fmla="*/ 797560 h 1205547"/>
              <a:gd name="connsiteX0" fmla="*/ 2403407 w 3886068"/>
              <a:gd name="connsiteY0" fmla="*/ 797560 h 1205547"/>
              <a:gd name="connsiteX1" fmla="*/ 3055 w 3886068"/>
              <a:gd name="connsiteY1" fmla="*/ 575309 h 1205547"/>
              <a:gd name="connsiteX2" fmla="*/ 8502 w 3886068"/>
              <a:gd name="connsiteY2" fmla="*/ 1205547 h 1205547"/>
              <a:gd name="connsiteX3" fmla="*/ 3873112 w 3886068"/>
              <a:gd name="connsiteY3" fmla="*/ 1205547 h 1205547"/>
              <a:gd name="connsiteX4" fmla="*/ 3881558 w 3886068"/>
              <a:gd name="connsiteY4" fmla="*/ 0 h 1205547"/>
              <a:gd name="connsiteX5" fmla="*/ 32742 w 3886068"/>
              <a:gd name="connsiteY5" fmla="*/ 1588 h 1205547"/>
              <a:gd name="connsiteX6" fmla="*/ 2403407 w 3886068"/>
              <a:gd name="connsiteY6" fmla="*/ 797560 h 1205547"/>
              <a:gd name="connsiteX0" fmla="*/ 2410977 w 3893638"/>
              <a:gd name="connsiteY0" fmla="*/ 797560 h 1205547"/>
              <a:gd name="connsiteX1" fmla="*/ 16072 w 3893638"/>
              <a:gd name="connsiteY1" fmla="*/ 1205547 h 1205547"/>
              <a:gd name="connsiteX2" fmla="*/ 3880682 w 3893638"/>
              <a:gd name="connsiteY2" fmla="*/ 1205547 h 1205547"/>
              <a:gd name="connsiteX3" fmla="*/ 3889128 w 3893638"/>
              <a:gd name="connsiteY3" fmla="*/ 0 h 1205547"/>
              <a:gd name="connsiteX4" fmla="*/ 40312 w 3893638"/>
              <a:gd name="connsiteY4" fmla="*/ 1588 h 1205547"/>
              <a:gd name="connsiteX5" fmla="*/ 2410977 w 3893638"/>
              <a:gd name="connsiteY5" fmla="*/ 797560 h 1205547"/>
              <a:gd name="connsiteX0" fmla="*/ 1729833 w 3898856"/>
              <a:gd name="connsiteY0" fmla="*/ 327978 h 1205547"/>
              <a:gd name="connsiteX1" fmla="*/ 21290 w 3898856"/>
              <a:gd name="connsiteY1" fmla="*/ 1205547 h 1205547"/>
              <a:gd name="connsiteX2" fmla="*/ 3885900 w 3898856"/>
              <a:gd name="connsiteY2" fmla="*/ 1205547 h 1205547"/>
              <a:gd name="connsiteX3" fmla="*/ 3894346 w 3898856"/>
              <a:gd name="connsiteY3" fmla="*/ 0 h 1205547"/>
              <a:gd name="connsiteX4" fmla="*/ 45530 w 3898856"/>
              <a:gd name="connsiteY4" fmla="*/ 1588 h 1205547"/>
              <a:gd name="connsiteX5" fmla="*/ 1729833 w 3898856"/>
              <a:gd name="connsiteY5" fmla="*/ 327978 h 1205547"/>
              <a:gd name="connsiteX0" fmla="*/ 1729157 w 3898180"/>
              <a:gd name="connsiteY0" fmla="*/ 327978 h 1205547"/>
              <a:gd name="connsiteX1" fmla="*/ 20614 w 3898180"/>
              <a:gd name="connsiteY1" fmla="*/ 1205547 h 1205547"/>
              <a:gd name="connsiteX2" fmla="*/ 3885224 w 3898180"/>
              <a:gd name="connsiteY2" fmla="*/ 1205547 h 1205547"/>
              <a:gd name="connsiteX3" fmla="*/ 3893670 w 3898180"/>
              <a:gd name="connsiteY3" fmla="*/ 0 h 1205547"/>
              <a:gd name="connsiteX4" fmla="*/ 44854 w 3898180"/>
              <a:gd name="connsiteY4" fmla="*/ 1588 h 1205547"/>
              <a:gd name="connsiteX5" fmla="*/ 1729157 w 3898180"/>
              <a:gd name="connsiteY5" fmla="*/ 327978 h 1205547"/>
              <a:gd name="connsiteX0" fmla="*/ 1742385 w 3911408"/>
              <a:gd name="connsiteY0" fmla="*/ 327978 h 1205547"/>
              <a:gd name="connsiteX1" fmla="*/ 33842 w 3911408"/>
              <a:gd name="connsiteY1" fmla="*/ 1205547 h 1205547"/>
              <a:gd name="connsiteX2" fmla="*/ 3898452 w 3911408"/>
              <a:gd name="connsiteY2" fmla="*/ 1205547 h 1205547"/>
              <a:gd name="connsiteX3" fmla="*/ 3906898 w 3911408"/>
              <a:gd name="connsiteY3" fmla="*/ 0 h 1205547"/>
              <a:gd name="connsiteX4" fmla="*/ 58082 w 3911408"/>
              <a:gd name="connsiteY4" fmla="*/ 1588 h 1205547"/>
              <a:gd name="connsiteX5" fmla="*/ 1742385 w 3911408"/>
              <a:gd name="connsiteY5" fmla="*/ 327978 h 1205547"/>
              <a:gd name="connsiteX0" fmla="*/ 1742385 w 3911408"/>
              <a:gd name="connsiteY0" fmla="*/ 327978 h 1205547"/>
              <a:gd name="connsiteX1" fmla="*/ 33842 w 3911408"/>
              <a:gd name="connsiteY1" fmla="*/ 1205547 h 1205547"/>
              <a:gd name="connsiteX2" fmla="*/ 3898452 w 3911408"/>
              <a:gd name="connsiteY2" fmla="*/ 1205547 h 1205547"/>
              <a:gd name="connsiteX3" fmla="*/ 3906898 w 3911408"/>
              <a:gd name="connsiteY3" fmla="*/ 0 h 1205547"/>
              <a:gd name="connsiteX4" fmla="*/ 58082 w 3911408"/>
              <a:gd name="connsiteY4" fmla="*/ 1588 h 1205547"/>
              <a:gd name="connsiteX5" fmla="*/ 1742385 w 3911408"/>
              <a:gd name="connsiteY5" fmla="*/ 327978 h 1205547"/>
              <a:gd name="connsiteX0" fmla="*/ 1742385 w 3911408"/>
              <a:gd name="connsiteY0" fmla="*/ 327978 h 1205547"/>
              <a:gd name="connsiteX1" fmla="*/ 33842 w 3911408"/>
              <a:gd name="connsiteY1" fmla="*/ 1205547 h 1205547"/>
              <a:gd name="connsiteX2" fmla="*/ 3898452 w 3911408"/>
              <a:gd name="connsiteY2" fmla="*/ 1205547 h 1205547"/>
              <a:gd name="connsiteX3" fmla="*/ 3906898 w 3911408"/>
              <a:gd name="connsiteY3" fmla="*/ 0 h 1205547"/>
              <a:gd name="connsiteX4" fmla="*/ 58082 w 3911408"/>
              <a:gd name="connsiteY4" fmla="*/ 1588 h 1205547"/>
              <a:gd name="connsiteX5" fmla="*/ 1742385 w 3911408"/>
              <a:gd name="connsiteY5" fmla="*/ 327978 h 1205547"/>
              <a:gd name="connsiteX0" fmla="*/ 1744158 w 3913181"/>
              <a:gd name="connsiteY0" fmla="*/ 327978 h 1205547"/>
              <a:gd name="connsiteX1" fmla="*/ 35615 w 3913181"/>
              <a:gd name="connsiteY1" fmla="*/ 1205547 h 1205547"/>
              <a:gd name="connsiteX2" fmla="*/ 3900225 w 3913181"/>
              <a:gd name="connsiteY2" fmla="*/ 1205547 h 1205547"/>
              <a:gd name="connsiteX3" fmla="*/ 3908671 w 3913181"/>
              <a:gd name="connsiteY3" fmla="*/ 0 h 1205547"/>
              <a:gd name="connsiteX4" fmla="*/ 59855 w 3913181"/>
              <a:gd name="connsiteY4" fmla="*/ 1588 h 1205547"/>
              <a:gd name="connsiteX5" fmla="*/ 1744158 w 3913181"/>
              <a:gd name="connsiteY5" fmla="*/ 327978 h 1205547"/>
              <a:gd name="connsiteX0" fmla="*/ 1724898 w 3893921"/>
              <a:gd name="connsiteY0" fmla="*/ 327978 h 1205547"/>
              <a:gd name="connsiteX1" fmla="*/ 16355 w 3893921"/>
              <a:gd name="connsiteY1" fmla="*/ 1205547 h 1205547"/>
              <a:gd name="connsiteX2" fmla="*/ 3880965 w 3893921"/>
              <a:gd name="connsiteY2" fmla="*/ 1205547 h 1205547"/>
              <a:gd name="connsiteX3" fmla="*/ 3889411 w 3893921"/>
              <a:gd name="connsiteY3" fmla="*/ 0 h 1205547"/>
              <a:gd name="connsiteX4" fmla="*/ 40595 w 3893921"/>
              <a:gd name="connsiteY4" fmla="*/ 1588 h 1205547"/>
              <a:gd name="connsiteX5" fmla="*/ 1724898 w 3893921"/>
              <a:gd name="connsiteY5" fmla="*/ 327978 h 1205547"/>
              <a:gd name="connsiteX0" fmla="*/ 1724898 w 3893921"/>
              <a:gd name="connsiteY0" fmla="*/ 334010 h 1211579"/>
              <a:gd name="connsiteX1" fmla="*/ 16355 w 3893921"/>
              <a:gd name="connsiteY1" fmla="*/ 1211579 h 1211579"/>
              <a:gd name="connsiteX2" fmla="*/ 3880965 w 3893921"/>
              <a:gd name="connsiteY2" fmla="*/ 1211579 h 1211579"/>
              <a:gd name="connsiteX3" fmla="*/ 3889411 w 3893921"/>
              <a:gd name="connsiteY3" fmla="*/ 6032 h 1211579"/>
              <a:gd name="connsiteX4" fmla="*/ 29700 w 3893921"/>
              <a:gd name="connsiteY4" fmla="*/ 0 h 1211579"/>
              <a:gd name="connsiteX5" fmla="*/ 1724898 w 3893921"/>
              <a:gd name="connsiteY5" fmla="*/ 334010 h 1211579"/>
              <a:gd name="connsiteX0" fmla="*/ 1724898 w 3893921"/>
              <a:gd name="connsiteY0" fmla="*/ 329247 h 1206816"/>
              <a:gd name="connsiteX1" fmla="*/ 16355 w 3893921"/>
              <a:gd name="connsiteY1" fmla="*/ 1206816 h 1206816"/>
              <a:gd name="connsiteX2" fmla="*/ 3880965 w 3893921"/>
              <a:gd name="connsiteY2" fmla="*/ 1206816 h 1206816"/>
              <a:gd name="connsiteX3" fmla="*/ 3889411 w 3893921"/>
              <a:gd name="connsiteY3" fmla="*/ 1269 h 1206816"/>
              <a:gd name="connsiteX4" fmla="*/ 13357 w 3893921"/>
              <a:gd name="connsiteY4" fmla="*/ 0 h 1206816"/>
              <a:gd name="connsiteX5" fmla="*/ 1724898 w 3893921"/>
              <a:gd name="connsiteY5" fmla="*/ 329247 h 1206816"/>
              <a:gd name="connsiteX0" fmla="*/ 1724898 w 3896084"/>
              <a:gd name="connsiteY0" fmla="*/ 329247 h 1207768"/>
              <a:gd name="connsiteX1" fmla="*/ 16355 w 3896084"/>
              <a:gd name="connsiteY1" fmla="*/ 1206816 h 1207768"/>
              <a:gd name="connsiteX2" fmla="*/ 3886413 w 3896084"/>
              <a:gd name="connsiteY2" fmla="*/ 1207768 h 1207768"/>
              <a:gd name="connsiteX3" fmla="*/ 3889411 w 3896084"/>
              <a:gd name="connsiteY3" fmla="*/ 1269 h 1207768"/>
              <a:gd name="connsiteX4" fmla="*/ 13357 w 3896084"/>
              <a:gd name="connsiteY4" fmla="*/ 0 h 1207768"/>
              <a:gd name="connsiteX5" fmla="*/ 1724898 w 3896084"/>
              <a:gd name="connsiteY5" fmla="*/ 329247 h 1207768"/>
              <a:gd name="connsiteX0" fmla="*/ 1724898 w 3892620"/>
              <a:gd name="connsiteY0" fmla="*/ 329247 h 1206816"/>
              <a:gd name="connsiteX1" fmla="*/ 16355 w 3892620"/>
              <a:gd name="connsiteY1" fmla="*/ 1206816 h 1206816"/>
              <a:gd name="connsiteX2" fmla="*/ 3875517 w 3892620"/>
              <a:gd name="connsiteY2" fmla="*/ 1206816 h 1206816"/>
              <a:gd name="connsiteX3" fmla="*/ 3889411 w 3892620"/>
              <a:gd name="connsiteY3" fmla="*/ 1269 h 1206816"/>
              <a:gd name="connsiteX4" fmla="*/ 13357 w 3892620"/>
              <a:gd name="connsiteY4" fmla="*/ 0 h 1206816"/>
              <a:gd name="connsiteX5" fmla="*/ 1724898 w 3892620"/>
              <a:gd name="connsiteY5" fmla="*/ 329247 h 1206816"/>
              <a:gd name="connsiteX0" fmla="*/ 1724898 w 3899236"/>
              <a:gd name="connsiteY0" fmla="*/ 329247 h 1208721"/>
              <a:gd name="connsiteX1" fmla="*/ 16355 w 3899236"/>
              <a:gd name="connsiteY1" fmla="*/ 1206816 h 1208721"/>
              <a:gd name="connsiteX2" fmla="*/ 3891859 w 3899236"/>
              <a:gd name="connsiteY2" fmla="*/ 1208721 h 1208721"/>
              <a:gd name="connsiteX3" fmla="*/ 3889411 w 3899236"/>
              <a:gd name="connsiteY3" fmla="*/ 1269 h 1208721"/>
              <a:gd name="connsiteX4" fmla="*/ 13357 w 3899236"/>
              <a:gd name="connsiteY4" fmla="*/ 0 h 1208721"/>
              <a:gd name="connsiteX5" fmla="*/ 1724898 w 3899236"/>
              <a:gd name="connsiteY5" fmla="*/ 329247 h 1208721"/>
              <a:gd name="connsiteX0" fmla="*/ 1724898 w 3896083"/>
              <a:gd name="connsiteY0" fmla="*/ 329247 h 1208721"/>
              <a:gd name="connsiteX1" fmla="*/ 16355 w 3896083"/>
              <a:gd name="connsiteY1" fmla="*/ 1206816 h 1208721"/>
              <a:gd name="connsiteX2" fmla="*/ 3886411 w 3896083"/>
              <a:gd name="connsiteY2" fmla="*/ 1208721 h 1208721"/>
              <a:gd name="connsiteX3" fmla="*/ 3889411 w 3896083"/>
              <a:gd name="connsiteY3" fmla="*/ 1269 h 1208721"/>
              <a:gd name="connsiteX4" fmla="*/ 13357 w 3896083"/>
              <a:gd name="connsiteY4" fmla="*/ 0 h 1208721"/>
              <a:gd name="connsiteX5" fmla="*/ 1724898 w 3896083"/>
              <a:gd name="connsiteY5" fmla="*/ 329247 h 1208721"/>
              <a:gd name="connsiteX0" fmla="*/ 1367843 w 3898552"/>
              <a:gd name="connsiteY0" fmla="*/ 394969 h 1208721"/>
              <a:gd name="connsiteX1" fmla="*/ 18824 w 3898552"/>
              <a:gd name="connsiteY1" fmla="*/ 1206816 h 1208721"/>
              <a:gd name="connsiteX2" fmla="*/ 3888880 w 3898552"/>
              <a:gd name="connsiteY2" fmla="*/ 1208721 h 1208721"/>
              <a:gd name="connsiteX3" fmla="*/ 3891880 w 3898552"/>
              <a:gd name="connsiteY3" fmla="*/ 1269 h 1208721"/>
              <a:gd name="connsiteX4" fmla="*/ 15826 w 3898552"/>
              <a:gd name="connsiteY4" fmla="*/ 0 h 1208721"/>
              <a:gd name="connsiteX5" fmla="*/ 1367843 w 3898552"/>
              <a:gd name="connsiteY5" fmla="*/ 394969 h 1208721"/>
              <a:gd name="connsiteX0" fmla="*/ 1352846 w 3883555"/>
              <a:gd name="connsiteY0" fmla="*/ 394969 h 1208721"/>
              <a:gd name="connsiteX1" fmla="*/ 20168 w 3883555"/>
              <a:gd name="connsiteY1" fmla="*/ 1206816 h 1208721"/>
              <a:gd name="connsiteX2" fmla="*/ 3873883 w 3883555"/>
              <a:gd name="connsiteY2" fmla="*/ 1208721 h 1208721"/>
              <a:gd name="connsiteX3" fmla="*/ 3876883 w 3883555"/>
              <a:gd name="connsiteY3" fmla="*/ 1269 h 1208721"/>
              <a:gd name="connsiteX4" fmla="*/ 829 w 3883555"/>
              <a:gd name="connsiteY4" fmla="*/ 0 h 1208721"/>
              <a:gd name="connsiteX5" fmla="*/ 1352846 w 3883555"/>
              <a:gd name="connsiteY5" fmla="*/ 394969 h 1208721"/>
              <a:gd name="connsiteX0" fmla="*/ 1352846 w 3883555"/>
              <a:gd name="connsiteY0" fmla="*/ 394969 h 1208721"/>
              <a:gd name="connsiteX1" fmla="*/ 308877 w 3883555"/>
              <a:gd name="connsiteY1" fmla="*/ 1207769 h 1208721"/>
              <a:gd name="connsiteX2" fmla="*/ 3873883 w 3883555"/>
              <a:gd name="connsiteY2" fmla="*/ 1208721 h 1208721"/>
              <a:gd name="connsiteX3" fmla="*/ 3876883 w 3883555"/>
              <a:gd name="connsiteY3" fmla="*/ 1269 h 1208721"/>
              <a:gd name="connsiteX4" fmla="*/ 829 w 3883555"/>
              <a:gd name="connsiteY4" fmla="*/ 0 h 1208721"/>
              <a:gd name="connsiteX5" fmla="*/ 1352846 w 3883555"/>
              <a:gd name="connsiteY5" fmla="*/ 394969 h 1208721"/>
              <a:gd name="connsiteX0" fmla="*/ 1352846 w 3883555"/>
              <a:gd name="connsiteY0" fmla="*/ 394969 h 1208721"/>
              <a:gd name="connsiteX1" fmla="*/ 308876 w 3883555"/>
              <a:gd name="connsiteY1" fmla="*/ 1204912 h 1208721"/>
              <a:gd name="connsiteX2" fmla="*/ 3873883 w 3883555"/>
              <a:gd name="connsiteY2" fmla="*/ 1208721 h 1208721"/>
              <a:gd name="connsiteX3" fmla="*/ 3876883 w 3883555"/>
              <a:gd name="connsiteY3" fmla="*/ 1269 h 1208721"/>
              <a:gd name="connsiteX4" fmla="*/ 829 w 3883555"/>
              <a:gd name="connsiteY4" fmla="*/ 0 h 1208721"/>
              <a:gd name="connsiteX5" fmla="*/ 1352846 w 3883555"/>
              <a:gd name="connsiteY5" fmla="*/ 394969 h 1208721"/>
              <a:gd name="connsiteX0" fmla="*/ 1352846 w 3883555"/>
              <a:gd name="connsiteY0" fmla="*/ 394969 h 1204912"/>
              <a:gd name="connsiteX1" fmla="*/ 308876 w 3883555"/>
              <a:gd name="connsiteY1" fmla="*/ 1204912 h 1204912"/>
              <a:gd name="connsiteX2" fmla="*/ 3873883 w 3883555"/>
              <a:gd name="connsiteY2" fmla="*/ 1204618 h 1204912"/>
              <a:gd name="connsiteX3" fmla="*/ 3876883 w 3883555"/>
              <a:gd name="connsiteY3" fmla="*/ 1269 h 1204912"/>
              <a:gd name="connsiteX4" fmla="*/ 829 w 3883555"/>
              <a:gd name="connsiteY4" fmla="*/ 0 h 1204912"/>
              <a:gd name="connsiteX5" fmla="*/ 1352846 w 3883555"/>
              <a:gd name="connsiteY5" fmla="*/ 394969 h 1204912"/>
              <a:gd name="connsiteX0" fmla="*/ 674534 w 3885741"/>
              <a:gd name="connsiteY0" fmla="*/ 459593 h 1204912"/>
              <a:gd name="connsiteX1" fmla="*/ 311062 w 3885741"/>
              <a:gd name="connsiteY1" fmla="*/ 1204912 h 1204912"/>
              <a:gd name="connsiteX2" fmla="*/ 3876069 w 3885741"/>
              <a:gd name="connsiteY2" fmla="*/ 1204618 h 1204912"/>
              <a:gd name="connsiteX3" fmla="*/ 3879069 w 3885741"/>
              <a:gd name="connsiteY3" fmla="*/ 1269 h 1204912"/>
              <a:gd name="connsiteX4" fmla="*/ 3015 w 3885741"/>
              <a:gd name="connsiteY4" fmla="*/ 0 h 1204912"/>
              <a:gd name="connsiteX5" fmla="*/ 674534 w 3885741"/>
              <a:gd name="connsiteY5" fmla="*/ 459593 h 1204912"/>
              <a:gd name="connsiteX0" fmla="*/ 674534 w 3885741"/>
              <a:gd name="connsiteY0" fmla="*/ 459593 h 1204912"/>
              <a:gd name="connsiteX1" fmla="*/ 311062 w 3885741"/>
              <a:gd name="connsiteY1" fmla="*/ 1204912 h 1204912"/>
              <a:gd name="connsiteX2" fmla="*/ 3876069 w 3885741"/>
              <a:gd name="connsiteY2" fmla="*/ 1204618 h 1204912"/>
              <a:gd name="connsiteX3" fmla="*/ 3879069 w 3885741"/>
              <a:gd name="connsiteY3" fmla="*/ 1269 h 1204912"/>
              <a:gd name="connsiteX4" fmla="*/ 3015 w 3885741"/>
              <a:gd name="connsiteY4" fmla="*/ 0 h 1204912"/>
              <a:gd name="connsiteX5" fmla="*/ 674534 w 3885741"/>
              <a:gd name="connsiteY5" fmla="*/ 459593 h 1204912"/>
              <a:gd name="connsiteX0" fmla="*/ 676879 w 3888086"/>
              <a:gd name="connsiteY0" fmla="*/ 459593 h 1204618"/>
              <a:gd name="connsiteX1" fmla="*/ 25955 w 3888086"/>
              <a:gd name="connsiteY1" fmla="*/ 1203886 h 1204618"/>
              <a:gd name="connsiteX2" fmla="*/ 3878414 w 3888086"/>
              <a:gd name="connsiteY2" fmla="*/ 1204618 h 1204618"/>
              <a:gd name="connsiteX3" fmla="*/ 3881414 w 3888086"/>
              <a:gd name="connsiteY3" fmla="*/ 1269 h 1204618"/>
              <a:gd name="connsiteX4" fmla="*/ 5360 w 3888086"/>
              <a:gd name="connsiteY4" fmla="*/ 0 h 1204618"/>
              <a:gd name="connsiteX5" fmla="*/ 676879 w 3888086"/>
              <a:gd name="connsiteY5" fmla="*/ 459593 h 1204618"/>
              <a:gd name="connsiteX0" fmla="*/ 567223 w 3889891"/>
              <a:gd name="connsiteY0" fmla="*/ 624742 h 1204618"/>
              <a:gd name="connsiteX1" fmla="*/ 27760 w 3889891"/>
              <a:gd name="connsiteY1" fmla="*/ 1203886 h 1204618"/>
              <a:gd name="connsiteX2" fmla="*/ 3880219 w 3889891"/>
              <a:gd name="connsiteY2" fmla="*/ 1204618 h 1204618"/>
              <a:gd name="connsiteX3" fmla="*/ 3883219 w 3889891"/>
              <a:gd name="connsiteY3" fmla="*/ 1269 h 1204618"/>
              <a:gd name="connsiteX4" fmla="*/ 7165 w 3889891"/>
              <a:gd name="connsiteY4" fmla="*/ 0 h 1204618"/>
              <a:gd name="connsiteX5" fmla="*/ 567223 w 3889891"/>
              <a:gd name="connsiteY5" fmla="*/ 624742 h 1204618"/>
              <a:gd name="connsiteX0" fmla="*/ 565143 w 3887811"/>
              <a:gd name="connsiteY0" fmla="*/ 624742 h 1204618"/>
              <a:gd name="connsiteX1" fmla="*/ 25680 w 3887811"/>
              <a:gd name="connsiteY1" fmla="*/ 1203886 h 1204618"/>
              <a:gd name="connsiteX2" fmla="*/ 3878139 w 3887811"/>
              <a:gd name="connsiteY2" fmla="*/ 1204618 h 1204618"/>
              <a:gd name="connsiteX3" fmla="*/ 3881139 w 3887811"/>
              <a:gd name="connsiteY3" fmla="*/ 1269 h 1204618"/>
              <a:gd name="connsiteX4" fmla="*/ 5085 w 3887811"/>
              <a:gd name="connsiteY4" fmla="*/ 0 h 1204618"/>
              <a:gd name="connsiteX5" fmla="*/ 565143 w 3887811"/>
              <a:gd name="connsiteY5" fmla="*/ 624742 h 1204618"/>
              <a:gd name="connsiteX0" fmla="*/ 767604 w 3884949"/>
              <a:gd name="connsiteY0" fmla="*/ 611407 h 1204618"/>
              <a:gd name="connsiteX1" fmla="*/ 22818 w 3884949"/>
              <a:gd name="connsiteY1" fmla="*/ 1203886 h 1204618"/>
              <a:gd name="connsiteX2" fmla="*/ 3875277 w 3884949"/>
              <a:gd name="connsiteY2" fmla="*/ 1204618 h 1204618"/>
              <a:gd name="connsiteX3" fmla="*/ 3878277 w 3884949"/>
              <a:gd name="connsiteY3" fmla="*/ 1269 h 1204618"/>
              <a:gd name="connsiteX4" fmla="*/ 2223 w 3884949"/>
              <a:gd name="connsiteY4" fmla="*/ 0 h 1204618"/>
              <a:gd name="connsiteX5" fmla="*/ 767604 w 3884949"/>
              <a:gd name="connsiteY5" fmla="*/ 611407 h 1204618"/>
              <a:gd name="connsiteX0" fmla="*/ 766208 w 3883553"/>
              <a:gd name="connsiteY0" fmla="*/ 611407 h 1204618"/>
              <a:gd name="connsiteX1" fmla="*/ 21422 w 3883553"/>
              <a:gd name="connsiteY1" fmla="*/ 1203886 h 1204618"/>
              <a:gd name="connsiteX2" fmla="*/ 3873881 w 3883553"/>
              <a:gd name="connsiteY2" fmla="*/ 1204618 h 1204618"/>
              <a:gd name="connsiteX3" fmla="*/ 3876881 w 3883553"/>
              <a:gd name="connsiteY3" fmla="*/ 1269 h 1204618"/>
              <a:gd name="connsiteX4" fmla="*/ 147486 w 3883553"/>
              <a:gd name="connsiteY4" fmla="*/ 0 h 1204618"/>
              <a:gd name="connsiteX5" fmla="*/ 766208 w 3883553"/>
              <a:gd name="connsiteY5" fmla="*/ 611407 h 1204618"/>
              <a:gd name="connsiteX0" fmla="*/ 622475 w 3739820"/>
              <a:gd name="connsiteY0" fmla="*/ 611407 h 1204618"/>
              <a:gd name="connsiteX1" fmla="*/ 30214 w 3739820"/>
              <a:gd name="connsiteY1" fmla="*/ 1199783 h 1204618"/>
              <a:gd name="connsiteX2" fmla="*/ 3730148 w 3739820"/>
              <a:gd name="connsiteY2" fmla="*/ 1204618 h 1204618"/>
              <a:gd name="connsiteX3" fmla="*/ 3733148 w 3739820"/>
              <a:gd name="connsiteY3" fmla="*/ 1269 h 1204618"/>
              <a:gd name="connsiteX4" fmla="*/ 3753 w 3739820"/>
              <a:gd name="connsiteY4" fmla="*/ 0 h 1204618"/>
              <a:gd name="connsiteX5" fmla="*/ 622475 w 3739820"/>
              <a:gd name="connsiteY5" fmla="*/ 611407 h 1204618"/>
              <a:gd name="connsiteX0" fmla="*/ 622475 w 3866022"/>
              <a:gd name="connsiteY0" fmla="*/ 611407 h 1202566"/>
              <a:gd name="connsiteX1" fmla="*/ 30214 w 3866022"/>
              <a:gd name="connsiteY1" fmla="*/ 1199783 h 1202566"/>
              <a:gd name="connsiteX2" fmla="*/ 3865074 w 3866022"/>
              <a:gd name="connsiteY2" fmla="*/ 1202566 h 1202566"/>
              <a:gd name="connsiteX3" fmla="*/ 3733148 w 3866022"/>
              <a:gd name="connsiteY3" fmla="*/ 1269 h 1202566"/>
              <a:gd name="connsiteX4" fmla="*/ 3753 w 3866022"/>
              <a:gd name="connsiteY4" fmla="*/ 0 h 1202566"/>
              <a:gd name="connsiteX5" fmla="*/ 622475 w 3866022"/>
              <a:gd name="connsiteY5" fmla="*/ 611407 h 1202566"/>
              <a:gd name="connsiteX0" fmla="*/ 622475 w 3878324"/>
              <a:gd name="connsiteY0" fmla="*/ 611407 h 1202566"/>
              <a:gd name="connsiteX1" fmla="*/ 30214 w 3878324"/>
              <a:gd name="connsiteY1" fmla="*/ 1199783 h 1202566"/>
              <a:gd name="connsiteX2" fmla="*/ 3865074 w 3878324"/>
              <a:gd name="connsiteY2" fmla="*/ 1202566 h 1202566"/>
              <a:gd name="connsiteX3" fmla="*/ 3873941 w 3878324"/>
              <a:gd name="connsiteY3" fmla="*/ 1269 h 1202566"/>
              <a:gd name="connsiteX4" fmla="*/ 3753 w 3878324"/>
              <a:gd name="connsiteY4" fmla="*/ 0 h 1202566"/>
              <a:gd name="connsiteX5" fmla="*/ 622475 w 3878324"/>
              <a:gd name="connsiteY5" fmla="*/ 611407 h 1202566"/>
              <a:gd name="connsiteX0" fmla="*/ 615380 w 3871229"/>
              <a:gd name="connsiteY0" fmla="*/ 611407 h 1202566"/>
              <a:gd name="connsiteX1" fmla="*/ 23119 w 3871229"/>
              <a:gd name="connsiteY1" fmla="*/ 1199783 h 1202566"/>
              <a:gd name="connsiteX2" fmla="*/ 3857979 w 3871229"/>
              <a:gd name="connsiteY2" fmla="*/ 1202566 h 1202566"/>
              <a:gd name="connsiteX3" fmla="*/ 3866846 w 3871229"/>
              <a:gd name="connsiteY3" fmla="*/ 1269 h 1202566"/>
              <a:gd name="connsiteX4" fmla="*/ 90520 w 3871229"/>
              <a:gd name="connsiteY4" fmla="*/ 0 h 1202566"/>
              <a:gd name="connsiteX5" fmla="*/ 615380 w 3871229"/>
              <a:gd name="connsiteY5" fmla="*/ 611407 h 1202566"/>
              <a:gd name="connsiteX0" fmla="*/ 531220 w 3787069"/>
              <a:gd name="connsiteY0" fmla="*/ 611407 h 1202566"/>
              <a:gd name="connsiteX1" fmla="*/ 32820 w 3787069"/>
              <a:gd name="connsiteY1" fmla="*/ 1200809 h 1202566"/>
              <a:gd name="connsiteX2" fmla="*/ 3773819 w 3787069"/>
              <a:gd name="connsiteY2" fmla="*/ 1202566 h 1202566"/>
              <a:gd name="connsiteX3" fmla="*/ 3782686 w 3787069"/>
              <a:gd name="connsiteY3" fmla="*/ 1269 h 1202566"/>
              <a:gd name="connsiteX4" fmla="*/ 6360 w 3787069"/>
              <a:gd name="connsiteY4" fmla="*/ 0 h 1202566"/>
              <a:gd name="connsiteX5" fmla="*/ 531220 w 3787069"/>
              <a:gd name="connsiteY5" fmla="*/ 611407 h 120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7069" h="1202566" extrusionOk="0">
                <a:moveTo>
                  <a:pt x="531220" y="611407"/>
                </a:moveTo>
                <a:cubicBezTo>
                  <a:pt x="1498067" y="1096938"/>
                  <a:pt x="-212131" y="1132811"/>
                  <a:pt x="32820" y="1200809"/>
                </a:cubicBezTo>
                <a:lnTo>
                  <a:pt x="3773819" y="1202566"/>
                </a:lnTo>
                <a:cubicBezTo>
                  <a:pt x="3787438" y="1202460"/>
                  <a:pt x="3790857" y="2856"/>
                  <a:pt x="3782686" y="1269"/>
                </a:cubicBezTo>
                <a:lnTo>
                  <a:pt x="6360" y="0"/>
                </a:lnTo>
                <a:cubicBezTo>
                  <a:pt x="-25642" y="192405"/>
                  <a:pt x="50340" y="426622"/>
                  <a:pt x="531220" y="611407"/>
                </a:cubicBezTo>
                <a:close/>
              </a:path>
            </a:pathLst>
          </a:custGeom>
          <a:solidFill>
            <a:srgbClr val="EF85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Lato Light"/>
              <a:ea typeface="Lato Light"/>
              <a:cs typeface="Lato Light"/>
              <a:sym typeface="Lato Light"/>
            </a:endParaRPr>
          </a:p>
        </p:txBody>
      </p:sp>
      <p:sp>
        <p:nvSpPr>
          <p:cNvPr id="23" name="Google Shape;37;p5">
            <a:extLst>
              <a:ext uri="{FF2B5EF4-FFF2-40B4-BE49-F238E27FC236}">
                <a16:creationId xmlns="" xmlns:a16="http://schemas.microsoft.com/office/drawing/2014/main" id="{9ED2C7F2-F07D-4A58-A682-1F2B0839CE4A}"/>
              </a:ext>
            </a:extLst>
          </p:cNvPr>
          <p:cNvSpPr/>
          <p:nvPr userDrawn="1"/>
        </p:nvSpPr>
        <p:spPr>
          <a:xfrm rot="16200000" flipH="1">
            <a:off x="1997781" y="-1992458"/>
            <a:ext cx="5166847" cy="9162408"/>
          </a:xfrm>
          <a:custGeom>
            <a:avLst/>
            <a:gdLst>
              <a:gd name="connsiteX0" fmla="*/ 2672715 w 3870058"/>
              <a:gd name="connsiteY0" fmla="*/ 887095 h 1204595"/>
              <a:gd name="connsiteX1" fmla="*/ 0 w 3870058"/>
              <a:gd name="connsiteY1" fmla="*/ 0 h 1204595"/>
              <a:gd name="connsiteX2" fmla="*/ 0 w 3870058"/>
              <a:gd name="connsiteY2" fmla="*/ 1204595 h 1204595"/>
              <a:gd name="connsiteX3" fmla="*/ 3864610 w 3870058"/>
              <a:gd name="connsiteY3" fmla="*/ 1204595 h 1204595"/>
              <a:gd name="connsiteX4" fmla="*/ 3870058 w 3870058"/>
              <a:gd name="connsiteY4" fmla="*/ 1588 h 1204595"/>
              <a:gd name="connsiteX5" fmla="*/ 2672715 w 3870058"/>
              <a:gd name="connsiteY5" fmla="*/ 887095 h 1204595"/>
              <a:gd name="connsiteX0" fmla="*/ 2678164 w 3870058"/>
              <a:gd name="connsiteY0" fmla="*/ 379413 h 1204595"/>
              <a:gd name="connsiteX1" fmla="*/ 0 w 3870058"/>
              <a:gd name="connsiteY1" fmla="*/ 0 h 1204595"/>
              <a:gd name="connsiteX2" fmla="*/ 0 w 3870058"/>
              <a:gd name="connsiteY2" fmla="*/ 1204595 h 1204595"/>
              <a:gd name="connsiteX3" fmla="*/ 3864610 w 3870058"/>
              <a:gd name="connsiteY3" fmla="*/ 1204595 h 1204595"/>
              <a:gd name="connsiteX4" fmla="*/ 3870058 w 3870058"/>
              <a:gd name="connsiteY4" fmla="*/ 1588 h 1204595"/>
              <a:gd name="connsiteX5" fmla="*/ 2678164 w 3870058"/>
              <a:gd name="connsiteY5" fmla="*/ 379413 h 1204595"/>
              <a:gd name="connsiteX0" fmla="*/ 2683611 w 3875505"/>
              <a:gd name="connsiteY0" fmla="*/ 377825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683611 w 3875505"/>
              <a:gd name="connsiteY5" fmla="*/ 377825 h 1203007"/>
              <a:gd name="connsiteX0" fmla="*/ 2400352 w 3875505"/>
              <a:gd name="connsiteY0" fmla="*/ 795020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400352 w 3875505"/>
              <a:gd name="connsiteY5" fmla="*/ 795020 h 1203007"/>
              <a:gd name="connsiteX0" fmla="*/ 2400352 w 3875505"/>
              <a:gd name="connsiteY0" fmla="*/ 795020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400352 w 3875505"/>
              <a:gd name="connsiteY5" fmla="*/ 795020 h 1203007"/>
              <a:gd name="connsiteX0" fmla="*/ 2400352 w 3875505"/>
              <a:gd name="connsiteY0" fmla="*/ 795020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400352 w 3875505"/>
              <a:gd name="connsiteY5" fmla="*/ 795020 h 1203007"/>
              <a:gd name="connsiteX0" fmla="*/ 2403407 w 3873112"/>
              <a:gd name="connsiteY0" fmla="*/ 795972 h 1203959"/>
              <a:gd name="connsiteX1" fmla="*/ 3055 w 3873112"/>
              <a:gd name="connsiteY1" fmla="*/ 573721 h 1203959"/>
              <a:gd name="connsiteX2" fmla="*/ 8502 w 3873112"/>
              <a:gd name="connsiteY2" fmla="*/ 1203959 h 1203959"/>
              <a:gd name="connsiteX3" fmla="*/ 3873112 w 3873112"/>
              <a:gd name="connsiteY3" fmla="*/ 1203959 h 1203959"/>
              <a:gd name="connsiteX4" fmla="*/ 32742 w 3873112"/>
              <a:gd name="connsiteY4" fmla="*/ 0 h 1203959"/>
              <a:gd name="connsiteX5" fmla="*/ 2403407 w 3873112"/>
              <a:gd name="connsiteY5" fmla="*/ 795972 h 1203959"/>
              <a:gd name="connsiteX0" fmla="*/ 2403407 w 3966225"/>
              <a:gd name="connsiteY0" fmla="*/ 795972 h 1203959"/>
              <a:gd name="connsiteX1" fmla="*/ 3055 w 3966225"/>
              <a:gd name="connsiteY1" fmla="*/ 573721 h 1203959"/>
              <a:gd name="connsiteX2" fmla="*/ 8502 w 3966225"/>
              <a:gd name="connsiteY2" fmla="*/ 1203959 h 1203959"/>
              <a:gd name="connsiteX3" fmla="*/ 3873112 w 3966225"/>
              <a:gd name="connsiteY3" fmla="*/ 1203959 h 1203959"/>
              <a:gd name="connsiteX4" fmla="*/ 2541514 w 3966225"/>
              <a:gd name="connsiteY4" fmla="*/ 763269 h 1203959"/>
              <a:gd name="connsiteX5" fmla="*/ 32742 w 3966225"/>
              <a:gd name="connsiteY5" fmla="*/ 0 h 1203959"/>
              <a:gd name="connsiteX6" fmla="*/ 2403407 w 3966225"/>
              <a:gd name="connsiteY6" fmla="*/ 795972 h 1203959"/>
              <a:gd name="connsiteX0" fmla="*/ 2403407 w 4286784"/>
              <a:gd name="connsiteY0" fmla="*/ 797560 h 1205547"/>
              <a:gd name="connsiteX1" fmla="*/ 3055 w 4286784"/>
              <a:gd name="connsiteY1" fmla="*/ 575309 h 1205547"/>
              <a:gd name="connsiteX2" fmla="*/ 8502 w 4286784"/>
              <a:gd name="connsiteY2" fmla="*/ 1205547 h 1205547"/>
              <a:gd name="connsiteX3" fmla="*/ 3873112 w 4286784"/>
              <a:gd name="connsiteY3" fmla="*/ 1205547 h 1205547"/>
              <a:gd name="connsiteX4" fmla="*/ 3892452 w 4286784"/>
              <a:gd name="connsiteY4" fmla="*/ 0 h 1205547"/>
              <a:gd name="connsiteX5" fmla="*/ 32742 w 4286784"/>
              <a:gd name="connsiteY5" fmla="*/ 1588 h 1205547"/>
              <a:gd name="connsiteX6" fmla="*/ 2403407 w 4286784"/>
              <a:gd name="connsiteY6" fmla="*/ 797560 h 1205547"/>
              <a:gd name="connsiteX0" fmla="*/ 2403407 w 3972414"/>
              <a:gd name="connsiteY0" fmla="*/ 795972 h 1203959"/>
              <a:gd name="connsiteX1" fmla="*/ 3055 w 3972414"/>
              <a:gd name="connsiteY1" fmla="*/ 573721 h 1203959"/>
              <a:gd name="connsiteX2" fmla="*/ 8502 w 3972414"/>
              <a:gd name="connsiteY2" fmla="*/ 1203959 h 1203959"/>
              <a:gd name="connsiteX3" fmla="*/ 3873112 w 3972414"/>
              <a:gd name="connsiteY3" fmla="*/ 1203959 h 1203959"/>
              <a:gd name="connsiteX4" fmla="*/ 2634118 w 3972414"/>
              <a:gd name="connsiteY4" fmla="*/ 106997 h 1203959"/>
              <a:gd name="connsiteX5" fmla="*/ 32742 w 3972414"/>
              <a:gd name="connsiteY5" fmla="*/ 0 h 1203959"/>
              <a:gd name="connsiteX6" fmla="*/ 2403407 w 3972414"/>
              <a:gd name="connsiteY6" fmla="*/ 795972 h 1203959"/>
              <a:gd name="connsiteX0" fmla="*/ 2403407 w 3942852"/>
              <a:gd name="connsiteY0" fmla="*/ 795972 h 1203959"/>
              <a:gd name="connsiteX1" fmla="*/ 3055 w 3942852"/>
              <a:gd name="connsiteY1" fmla="*/ 573721 h 1203959"/>
              <a:gd name="connsiteX2" fmla="*/ 8502 w 3942852"/>
              <a:gd name="connsiteY2" fmla="*/ 1203959 h 1203959"/>
              <a:gd name="connsiteX3" fmla="*/ 3873112 w 3942852"/>
              <a:gd name="connsiteY3" fmla="*/ 1203959 h 1203959"/>
              <a:gd name="connsiteX4" fmla="*/ 2634118 w 3942852"/>
              <a:gd name="connsiteY4" fmla="*/ 106997 h 1203959"/>
              <a:gd name="connsiteX5" fmla="*/ 32742 w 3942852"/>
              <a:gd name="connsiteY5" fmla="*/ 0 h 1203959"/>
              <a:gd name="connsiteX6" fmla="*/ 2403407 w 3942852"/>
              <a:gd name="connsiteY6" fmla="*/ 795972 h 1203959"/>
              <a:gd name="connsiteX0" fmla="*/ 2403407 w 4069933"/>
              <a:gd name="connsiteY0" fmla="*/ 797560 h 1205547"/>
              <a:gd name="connsiteX1" fmla="*/ 3055 w 4069933"/>
              <a:gd name="connsiteY1" fmla="*/ 575309 h 1205547"/>
              <a:gd name="connsiteX2" fmla="*/ 8502 w 4069933"/>
              <a:gd name="connsiteY2" fmla="*/ 1205547 h 1205547"/>
              <a:gd name="connsiteX3" fmla="*/ 3873112 w 4069933"/>
              <a:gd name="connsiteY3" fmla="*/ 1205547 h 1205547"/>
              <a:gd name="connsiteX4" fmla="*/ 3881558 w 4069933"/>
              <a:gd name="connsiteY4" fmla="*/ 0 h 1205547"/>
              <a:gd name="connsiteX5" fmla="*/ 32742 w 4069933"/>
              <a:gd name="connsiteY5" fmla="*/ 1588 h 1205547"/>
              <a:gd name="connsiteX6" fmla="*/ 2403407 w 4069933"/>
              <a:gd name="connsiteY6" fmla="*/ 797560 h 1205547"/>
              <a:gd name="connsiteX0" fmla="*/ 2403407 w 4064823"/>
              <a:gd name="connsiteY0" fmla="*/ 797560 h 1205547"/>
              <a:gd name="connsiteX1" fmla="*/ 3055 w 4064823"/>
              <a:gd name="connsiteY1" fmla="*/ 575309 h 1205547"/>
              <a:gd name="connsiteX2" fmla="*/ 8502 w 4064823"/>
              <a:gd name="connsiteY2" fmla="*/ 1205547 h 1205547"/>
              <a:gd name="connsiteX3" fmla="*/ 3873112 w 4064823"/>
              <a:gd name="connsiteY3" fmla="*/ 1205547 h 1205547"/>
              <a:gd name="connsiteX4" fmla="*/ 3881558 w 4064823"/>
              <a:gd name="connsiteY4" fmla="*/ 0 h 1205547"/>
              <a:gd name="connsiteX5" fmla="*/ 32742 w 4064823"/>
              <a:gd name="connsiteY5" fmla="*/ 1588 h 1205547"/>
              <a:gd name="connsiteX6" fmla="*/ 2403407 w 4064823"/>
              <a:gd name="connsiteY6" fmla="*/ 797560 h 1205547"/>
              <a:gd name="connsiteX0" fmla="*/ 2403407 w 3886068"/>
              <a:gd name="connsiteY0" fmla="*/ 797560 h 1205547"/>
              <a:gd name="connsiteX1" fmla="*/ 3055 w 3886068"/>
              <a:gd name="connsiteY1" fmla="*/ 575309 h 1205547"/>
              <a:gd name="connsiteX2" fmla="*/ 8502 w 3886068"/>
              <a:gd name="connsiteY2" fmla="*/ 1205547 h 1205547"/>
              <a:gd name="connsiteX3" fmla="*/ 3873112 w 3886068"/>
              <a:gd name="connsiteY3" fmla="*/ 1205547 h 1205547"/>
              <a:gd name="connsiteX4" fmla="*/ 3881558 w 3886068"/>
              <a:gd name="connsiteY4" fmla="*/ 0 h 1205547"/>
              <a:gd name="connsiteX5" fmla="*/ 32742 w 3886068"/>
              <a:gd name="connsiteY5" fmla="*/ 1588 h 1205547"/>
              <a:gd name="connsiteX6" fmla="*/ 2403407 w 3886068"/>
              <a:gd name="connsiteY6" fmla="*/ 797560 h 1205547"/>
              <a:gd name="connsiteX0" fmla="*/ 2410977 w 3893638"/>
              <a:gd name="connsiteY0" fmla="*/ 797560 h 1205547"/>
              <a:gd name="connsiteX1" fmla="*/ 16072 w 3893638"/>
              <a:gd name="connsiteY1" fmla="*/ 1205547 h 1205547"/>
              <a:gd name="connsiteX2" fmla="*/ 3880682 w 3893638"/>
              <a:gd name="connsiteY2" fmla="*/ 1205547 h 1205547"/>
              <a:gd name="connsiteX3" fmla="*/ 3889128 w 3893638"/>
              <a:gd name="connsiteY3" fmla="*/ 0 h 1205547"/>
              <a:gd name="connsiteX4" fmla="*/ 40312 w 3893638"/>
              <a:gd name="connsiteY4" fmla="*/ 1588 h 1205547"/>
              <a:gd name="connsiteX5" fmla="*/ 2410977 w 3893638"/>
              <a:gd name="connsiteY5" fmla="*/ 797560 h 1205547"/>
              <a:gd name="connsiteX0" fmla="*/ 1729833 w 3898856"/>
              <a:gd name="connsiteY0" fmla="*/ 327978 h 1205547"/>
              <a:gd name="connsiteX1" fmla="*/ 21290 w 3898856"/>
              <a:gd name="connsiteY1" fmla="*/ 1205547 h 1205547"/>
              <a:gd name="connsiteX2" fmla="*/ 3885900 w 3898856"/>
              <a:gd name="connsiteY2" fmla="*/ 1205547 h 1205547"/>
              <a:gd name="connsiteX3" fmla="*/ 3894346 w 3898856"/>
              <a:gd name="connsiteY3" fmla="*/ 0 h 1205547"/>
              <a:gd name="connsiteX4" fmla="*/ 45530 w 3898856"/>
              <a:gd name="connsiteY4" fmla="*/ 1588 h 1205547"/>
              <a:gd name="connsiteX5" fmla="*/ 1729833 w 3898856"/>
              <a:gd name="connsiteY5" fmla="*/ 327978 h 1205547"/>
              <a:gd name="connsiteX0" fmla="*/ 1729157 w 3898180"/>
              <a:gd name="connsiteY0" fmla="*/ 327978 h 1205547"/>
              <a:gd name="connsiteX1" fmla="*/ 20614 w 3898180"/>
              <a:gd name="connsiteY1" fmla="*/ 1205547 h 1205547"/>
              <a:gd name="connsiteX2" fmla="*/ 3885224 w 3898180"/>
              <a:gd name="connsiteY2" fmla="*/ 1205547 h 1205547"/>
              <a:gd name="connsiteX3" fmla="*/ 3893670 w 3898180"/>
              <a:gd name="connsiteY3" fmla="*/ 0 h 1205547"/>
              <a:gd name="connsiteX4" fmla="*/ 44854 w 3898180"/>
              <a:gd name="connsiteY4" fmla="*/ 1588 h 1205547"/>
              <a:gd name="connsiteX5" fmla="*/ 1729157 w 3898180"/>
              <a:gd name="connsiteY5" fmla="*/ 327978 h 1205547"/>
              <a:gd name="connsiteX0" fmla="*/ 1742385 w 3911408"/>
              <a:gd name="connsiteY0" fmla="*/ 327978 h 1205547"/>
              <a:gd name="connsiteX1" fmla="*/ 33842 w 3911408"/>
              <a:gd name="connsiteY1" fmla="*/ 1205547 h 1205547"/>
              <a:gd name="connsiteX2" fmla="*/ 3898452 w 3911408"/>
              <a:gd name="connsiteY2" fmla="*/ 1205547 h 1205547"/>
              <a:gd name="connsiteX3" fmla="*/ 3906898 w 3911408"/>
              <a:gd name="connsiteY3" fmla="*/ 0 h 1205547"/>
              <a:gd name="connsiteX4" fmla="*/ 58082 w 3911408"/>
              <a:gd name="connsiteY4" fmla="*/ 1588 h 1205547"/>
              <a:gd name="connsiteX5" fmla="*/ 1742385 w 3911408"/>
              <a:gd name="connsiteY5" fmla="*/ 327978 h 1205547"/>
              <a:gd name="connsiteX0" fmla="*/ 1742385 w 3911408"/>
              <a:gd name="connsiteY0" fmla="*/ 327978 h 1205547"/>
              <a:gd name="connsiteX1" fmla="*/ 33842 w 3911408"/>
              <a:gd name="connsiteY1" fmla="*/ 1205547 h 1205547"/>
              <a:gd name="connsiteX2" fmla="*/ 3898452 w 3911408"/>
              <a:gd name="connsiteY2" fmla="*/ 1205547 h 1205547"/>
              <a:gd name="connsiteX3" fmla="*/ 3906898 w 3911408"/>
              <a:gd name="connsiteY3" fmla="*/ 0 h 1205547"/>
              <a:gd name="connsiteX4" fmla="*/ 58082 w 3911408"/>
              <a:gd name="connsiteY4" fmla="*/ 1588 h 1205547"/>
              <a:gd name="connsiteX5" fmla="*/ 1742385 w 3911408"/>
              <a:gd name="connsiteY5" fmla="*/ 327978 h 1205547"/>
              <a:gd name="connsiteX0" fmla="*/ 1742385 w 3911408"/>
              <a:gd name="connsiteY0" fmla="*/ 327978 h 1205547"/>
              <a:gd name="connsiteX1" fmla="*/ 33842 w 3911408"/>
              <a:gd name="connsiteY1" fmla="*/ 1205547 h 1205547"/>
              <a:gd name="connsiteX2" fmla="*/ 3898452 w 3911408"/>
              <a:gd name="connsiteY2" fmla="*/ 1205547 h 1205547"/>
              <a:gd name="connsiteX3" fmla="*/ 3906898 w 3911408"/>
              <a:gd name="connsiteY3" fmla="*/ 0 h 1205547"/>
              <a:gd name="connsiteX4" fmla="*/ 58082 w 3911408"/>
              <a:gd name="connsiteY4" fmla="*/ 1588 h 1205547"/>
              <a:gd name="connsiteX5" fmla="*/ 1742385 w 3911408"/>
              <a:gd name="connsiteY5" fmla="*/ 327978 h 1205547"/>
              <a:gd name="connsiteX0" fmla="*/ 1744158 w 3913181"/>
              <a:gd name="connsiteY0" fmla="*/ 327978 h 1205547"/>
              <a:gd name="connsiteX1" fmla="*/ 35615 w 3913181"/>
              <a:gd name="connsiteY1" fmla="*/ 1205547 h 1205547"/>
              <a:gd name="connsiteX2" fmla="*/ 3900225 w 3913181"/>
              <a:gd name="connsiteY2" fmla="*/ 1205547 h 1205547"/>
              <a:gd name="connsiteX3" fmla="*/ 3908671 w 3913181"/>
              <a:gd name="connsiteY3" fmla="*/ 0 h 1205547"/>
              <a:gd name="connsiteX4" fmla="*/ 59855 w 3913181"/>
              <a:gd name="connsiteY4" fmla="*/ 1588 h 1205547"/>
              <a:gd name="connsiteX5" fmla="*/ 1744158 w 3913181"/>
              <a:gd name="connsiteY5" fmla="*/ 327978 h 1205547"/>
              <a:gd name="connsiteX0" fmla="*/ 1724898 w 3893921"/>
              <a:gd name="connsiteY0" fmla="*/ 327978 h 1205547"/>
              <a:gd name="connsiteX1" fmla="*/ 16355 w 3893921"/>
              <a:gd name="connsiteY1" fmla="*/ 1205547 h 1205547"/>
              <a:gd name="connsiteX2" fmla="*/ 3880965 w 3893921"/>
              <a:gd name="connsiteY2" fmla="*/ 1205547 h 1205547"/>
              <a:gd name="connsiteX3" fmla="*/ 3889411 w 3893921"/>
              <a:gd name="connsiteY3" fmla="*/ 0 h 1205547"/>
              <a:gd name="connsiteX4" fmla="*/ 40595 w 3893921"/>
              <a:gd name="connsiteY4" fmla="*/ 1588 h 1205547"/>
              <a:gd name="connsiteX5" fmla="*/ 1724898 w 3893921"/>
              <a:gd name="connsiteY5" fmla="*/ 327978 h 1205547"/>
              <a:gd name="connsiteX0" fmla="*/ 1724898 w 3893921"/>
              <a:gd name="connsiteY0" fmla="*/ 334010 h 1211579"/>
              <a:gd name="connsiteX1" fmla="*/ 16355 w 3893921"/>
              <a:gd name="connsiteY1" fmla="*/ 1211579 h 1211579"/>
              <a:gd name="connsiteX2" fmla="*/ 3880965 w 3893921"/>
              <a:gd name="connsiteY2" fmla="*/ 1211579 h 1211579"/>
              <a:gd name="connsiteX3" fmla="*/ 3889411 w 3893921"/>
              <a:gd name="connsiteY3" fmla="*/ 6032 h 1211579"/>
              <a:gd name="connsiteX4" fmla="*/ 29700 w 3893921"/>
              <a:gd name="connsiteY4" fmla="*/ 0 h 1211579"/>
              <a:gd name="connsiteX5" fmla="*/ 1724898 w 3893921"/>
              <a:gd name="connsiteY5" fmla="*/ 334010 h 1211579"/>
              <a:gd name="connsiteX0" fmla="*/ 1724898 w 3893921"/>
              <a:gd name="connsiteY0" fmla="*/ 329247 h 1206816"/>
              <a:gd name="connsiteX1" fmla="*/ 16355 w 3893921"/>
              <a:gd name="connsiteY1" fmla="*/ 1206816 h 1206816"/>
              <a:gd name="connsiteX2" fmla="*/ 3880965 w 3893921"/>
              <a:gd name="connsiteY2" fmla="*/ 1206816 h 1206816"/>
              <a:gd name="connsiteX3" fmla="*/ 3889411 w 3893921"/>
              <a:gd name="connsiteY3" fmla="*/ 1269 h 1206816"/>
              <a:gd name="connsiteX4" fmla="*/ 13357 w 3893921"/>
              <a:gd name="connsiteY4" fmla="*/ 0 h 1206816"/>
              <a:gd name="connsiteX5" fmla="*/ 1724898 w 3893921"/>
              <a:gd name="connsiteY5" fmla="*/ 329247 h 1206816"/>
              <a:gd name="connsiteX0" fmla="*/ 1724898 w 3896084"/>
              <a:gd name="connsiteY0" fmla="*/ 329247 h 1207768"/>
              <a:gd name="connsiteX1" fmla="*/ 16355 w 3896084"/>
              <a:gd name="connsiteY1" fmla="*/ 1206816 h 1207768"/>
              <a:gd name="connsiteX2" fmla="*/ 3886413 w 3896084"/>
              <a:gd name="connsiteY2" fmla="*/ 1207768 h 1207768"/>
              <a:gd name="connsiteX3" fmla="*/ 3889411 w 3896084"/>
              <a:gd name="connsiteY3" fmla="*/ 1269 h 1207768"/>
              <a:gd name="connsiteX4" fmla="*/ 13357 w 3896084"/>
              <a:gd name="connsiteY4" fmla="*/ 0 h 1207768"/>
              <a:gd name="connsiteX5" fmla="*/ 1724898 w 3896084"/>
              <a:gd name="connsiteY5" fmla="*/ 329247 h 1207768"/>
              <a:gd name="connsiteX0" fmla="*/ 1724898 w 3892620"/>
              <a:gd name="connsiteY0" fmla="*/ 329247 h 1206816"/>
              <a:gd name="connsiteX1" fmla="*/ 16355 w 3892620"/>
              <a:gd name="connsiteY1" fmla="*/ 1206816 h 1206816"/>
              <a:gd name="connsiteX2" fmla="*/ 3875517 w 3892620"/>
              <a:gd name="connsiteY2" fmla="*/ 1206816 h 1206816"/>
              <a:gd name="connsiteX3" fmla="*/ 3889411 w 3892620"/>
              <a:gd name="connsiteY3" fmla="*/ 1269 h 1206816"/>
              <a:gd name="connsiteX4" fmla="*/ 13357 w 3892620"/>
              <a:gd name="connsiteY4" fmla="*/ 0 h 1206816"/>
              <a:gd name="connsiteX5" fmla="*/ 1724898 w 3892620"/>
              <a:gd name="connsiteY5" fmla="*/ 329247 h 1206816"/>
              <a:gd name="connsiteX0" fmla="*/ 1724898 w 3899236"/>
              <a:gd name="connsiteY0" fmla="*/ 329247 h 1208721"/>
              <a:gd name="connsiteX1" fmla="*/ 16355 w 3899236"/>
              <a:gd name="connsiteY1" fmla="*/ 1206816 h 1208721"/>
              <a:gd name="connsiteX2" fmla="*/ 3891859 w 3899236"/>
              <a:gd name="connsiteY2" fmla="*/ 1208721 h 1208721"/>
              <a:gd name="connsiteX3" fmla="*/ 3889411 w 3899236"/>
              <a:gd name="connsiteY3" fmla="*/ 1269 h 1208721"/>
              <a:gd name="connsiteX4" fmla="*/ 13357 w 3899236"/>
              <a:gd name="connsiteY4" fmla="*/ 0 h 1208721"/>
              <a:gd name="connsiteX5" fmla="*/ 1724898 w 3899236"/>
              <a:gd name="connsiteY5" fmla="*/ 329247 h 1208721"/>
              <a:gd name="connsiteX0" fmla="*/ 1724898 w 3896083"/>
              <a:gd name="connsiteY0" fmla="*/ 329247 h 1208721"/>
              <a:gd name="connsiteX1" fmla="*/ 16355 w 3896083"/>
              <a:gd name="connsiteY1" fmla="*/ 1206816 h 1208721"/>
              <a:gd name="connsiteX2" fmla="*/ 3886411 w 3896083"/>
              <a:gd name="connsiteY2" fmla="*/ 1208721 h 1208721"/>
              <a:gd name="connsiteX3" fmla="*/ 3889411 w 3896083"/>
              <a:gd name="connsiteY3" fmla="*/ 1269 h 1208721"/>
              <a:gd name="connsiteX4" fmla="*/ 13357 w 3896083"/>
              <a:gd name="connsiteY4" fmla="*/ 0 h 1208721"/>
              <a:gd name="connsiteX5" fmla="*/ 1724898 w 3896083"/>
              <a:gd name="connsiteY5" fmla="*/ 329247 h 1208721"/>
              <a:gd name="connsiteX0" fmla="*/ 1367843 w 3898552"/>
              <a:gd name="connsiteY0" fmla="*/ 394969 h 1208721"/>
              <a:gd name="connsiteX1" fmla="*/ 18824 w 3898552"/>
              <a:gd name="connsiteY1" fmla="*/ 1206816 h 1208721"/>
              <a:gd name="connsiteX2" fmla="*/ 3888880 w 3898552"/>
              <a:gd name="connsiteY2" fmla="*/ 1208721 h 1208721"/>
              <a:gd name="connsiteX3" fmla="*/ 3891880 w 3898552"/>
              <a:gd name="connsiteY3" fmla="*/ 1269 h 1208721"/>
              <a:gd name="connsiteX4" fmla="*/ 15826 w 3898552"/>
              <a:gd name="connsiteY4" fmla="*/ 0 h 1208721"/>
              <a:gd name="connsiteX5" fmla="*/ 1367843 w 3898552"/>
              <a:gd name="connsiteY5" fmla="*/ 394969 h 1208721"/>
              <a:gd name="connsiteX0" fmla="*/ 1352846 w 3883555"/>
              <a:gd name="connsiteY0" fmla="*/ 394969 h 1208721"/>
              <a:gd name="connsiteX1" fmla="*/ 20168 w 3883555"/>
              <a:gd name="connsiteY1" fmla="*/ 1206816 h 1208721"/>
              <a:gd name="connsiteX2" fmla="*/ 3873883 w 3883555"/>
              <a:gd name="connsiteY2" fmla="*/ 1208721 h 1208721"/>
              <a:gd name="connsiteX3" fmla="*/ 3876883 w 3883555"/>
              <a:gd name="connsiteY3" fmla="*/ 1269 h 1208721"/>
              <a:gd name="connsiteX4" fmla="*/ 829 w 3883555"/>
              <a:gd name="connsiteY4" fmla="*/ 0 h 1208721"/>
              <a:gd name="connsiteX5" fmla="*/ 1352846 w 3883555"/>
              <a:gd name="connsiteY5" fmla="*/ 394969 h 1208721"/>
              <a:gd name="connsiteX0" fmla="*/ 1352846 w 3883555"/>
              <a:gd name="connsiteY0" fmla="*/ 394969 h 1208721"/>
              <a:gd name="connsiteX1" fmla="*/ 308877 w 3883555"/>
              <a:gd name="connsiteY1" fmla="*/ 1207769 h 1208721"/>
              <a:gd name="connsiteX2" fmla="*/ 3873883 w 3883555"/>
              <a:gd name="connsiteY2" fmla="*/ 1208721 h 1208721"/>
              <a:gd name="connsiteX3" fmla="*/ 3876883 w 3883555"/>
              <a:gd name="connsiteY3" fmla="*/ 1269 h 1208721"/>
              <a:gd name="connsiteX4" fmla="*/ 829 w 3883555"/>
              <a:gd name="connsiteY4" fmla="*/ 0 h 1208721"/>
              <a:gd name="connsiteX5" fmla="*/ 1352846 w 3883555"/>
              <a:gd name="connsiteY5" fmla="*/ 394969 h 1208721"/>
              <a:gd name="connsiteX0" fmla="*/ 1352846 w 3883555"/>
              <a:gd name="connsiteY0" fmla="*/ 394969 h 1208721"/>
              <a:gd name="connsiteX1" fmla="*/ 308876 w 3883555"/>
              <a:gd name="connsiteY1" fmla="*/ 1204912 h 1208721"/>
              <a:gd name="connsiteX2" fmla="*/ 3873883 w 3883555"/>
              <a:gd name="connsiteY2" fmla="*/ 1208721 h 1208721"/>
              <a:gd name="connsiteX3" fmla="*/ 3876883 w 3883555"/>
              <a:gd name="connsiteY3" fmla="*/ 1269 h 1208721"/>
              <a:gd name="connsiteX4" fmla="*/ 829 w 3883555"/>
              <a:gd name="connsiteY4" fmla="*/ 0 h 1208721"/>
              <a:gd name="connsiteX5" fmla="*/ 1352846 w 3883555"/>
              <a:gd name="connsiteY5" fmla="*/ 394969 h 1208721"/>
              <a:gd name="connsiteX0" fmla="*/ 1352846 w 3883555"/>
              <a:gd name="connsiteY0" fmla="*/ 394969 h 1204912"/>
              <a:gd name="connsiteX1" fmla="*/ 308876 w 3883555"/>
              <a:gd name="connsiteY1" fmla="*/ 1204912 h 1204912"/>
              <a:gd name="connsiteX2" fmla="*/ 3873883 w 3883555"/>
              <a:gd name="connsiteY2" fmla="*/ 1204618 h 1204912"/>
              <a:gd name="connsiteX3" fmla="*/ 3876883 w 3883555"/>
              <a:gd name="connsiteY3" fmla="*/ 1269 h 1204912"/>
              <a:gd name="connsiteX4" fmla="*/ 829 w 3883555"/>
              <a:gd name="connsiteY4" fmla="*/ 0 h 1204912"/>
              <a:gd name="connsiteX5" fmla="*/ 1352846 w 3883555"/>
              <a:gd name="connsiteY5" fmla="*/ 394969 h 1204912"/>
              <a:gd name="connsiteX0" fmla="*/ 674534 w 3885741"/>
              <a:gd name="connsiteY0" fmla="*/ 459593 h 1204912"/>
              <a:gd name="connsiteX1" fmla="*/ 311062 w 3885741"/>
              <a:gd name="connsiteY1" fmla="*/ 1204912 h 1204912"/>
              <a:gd name="connsiteX2" fmla="*/ 3876069 w 3885741"/>
              <a:gd name="connsiteY2" fmla="*/ 1204618 h 1204912"/>
              <a:gd name="connsiteX3" fmla="*/ 3879069 w 3885741"/>
              <a:gd name="connsiteY3" fmla="*/ 1269 h 1204912"/>
              <a:gd name="connsiteX4" fmla="*/ 3015 w 3885741"/>
              <a:gd name="connsiteY4" fmla="*/ 0 h 1204912"/>
              <a:gd name="connsiteX5" fmla="*/ 674534 w 3885741"/>
              <a:gd name="connsiteY5" fmla="*/ 459593 h 1204912"/>
              <a:gd name="connsiteX0" fmla="*/ 674534 w 3885741"/>
              <a:gd name="connsiteY0" fmla="*/ 459593 h 1204912"/>
              <a:gd name="connsiteX1" fmla="*/ 311062 w 3885741"/>
              <a:gd name="connsiteY1" fmla="*/ 1204912 h 1204912"/>
              <a:gd name="connsiteX2" fmla="*/ 3876069 w 3885741"/>
              <a:gd name="connsiteY2" fmla="*/ 1204618 h 1204912"/>
              <a:gd name="connsiteX3" fmla="*/ 3879069 w 3885741"/>
              <a:gd name="connsiteY3" fmla="*/ 1269 h 1204912"/>
              <a:gd name="connsiteX4" fmla="*/ 3015 w 3885741"/>
              <a:gd name="connsiteY4" fmla="*/ 0 h 1204912"/>
              <a:gd name="connsiteX5" fmla="*/ 674534 w 3885741"/>
              <a:gd name="connsiteY5" fmla="*/ 459593 h 1204912"/>
              <a:gd name="connsiteX0" fmla="*/ 676879 w 3888086"/>
              <a:gd name="connsiteY0" fmla="*/ 459593 h 1204618"/>
              <a:gd name="connsiteX1" fmla="*/ 25955 w 3888086"/>
              <a:gd name="connsiteY1" fmla="*/ 1203886 h 1204618"/>
              <a:gd name="connsiteX2" fmla="*/ 3878414 w 3888086"/>
              <a:gd name="connsiteY2" fmla="*/ 1204618 h 1204618"/>
              <a:gd name="connsiteX3" fmla="*/ 3881414 w 3888086"/>
              <a:gd name="connsiteY3" fmla="*/ 1269 h 1204618"/>
              <a:gd name="connsiteX4" fmla="*/ 5360 w 3888086"/>
              <a:gd name="connsiteY4" fmla="*/ 0 h 1204618"/>
              <a:gd name="connsiteX5" fmla="*/ 676879 w 3888086"/>
              <a:gd name="connsiteY5" fmla="*/ 459593 h 1204618"/>
              <a:gd name="connsiteX0" fmla="*/ 567223 w 3889891"/>
              <a:gd name="connsiteY0" fmla="*/ 624742 h 1204618"/>
              <a:gd name="connsiteX1" fmla="*/ 27760 w 3889891"/>
              <a:gd name="connsiteY1" fmla="*/ 1203886 h 1204618"/>
              <a:gd name="connsiteX2" fmla="*/ 3880219 w 3889891"/>
              <a:gd name="connsiteY2" fmla="*/ 1204618 h 1204618"/>
              <a:gd name="connsiteX3" fmla="*/ 3883219 w 3889891"/>
              <a:gd name="connsiteY3" fmla="*/ 1269 h 1204618"/>
              <a:gd name="connsiteX4" fmla="*/ 7165 w 3889891"/>
              <a:gd name="connsiteY4" fmla="*/ 0 h 1204618"/>
              <a:gd name="connsiteX5" fmla="*/ 567223 w 3889891"/>
              <a:gd name="connsiteY5" fmla="*/ 624742 h 1204618"/>
              <a:gd name="connsiteX0" fmla="*/ 565143 w 3887811"/>
              <a:gd name="connsiteY0" fmla="*/ 624742 h 1204618"/>
              <a:gd name="connsiteX1" fmla="*/ 25680 w 3887811"/>
              <a:gd name="connsiteY1" fmla="*/ 1203886 h 1204618"/>
              <a:gd name="connsiteX2" fmla="*/ 3878139 w 3887811"/>
              <a:gd name="connsiteY2" fmla="*/ 1204618 h 1204618"/>
              <a:gd name="connsiteX3" fmla="*/ 3881139 w 3887811"/>
              <a:gd name="connsiteY3" fmla="*/ 1269 h 1204618"/>
              <a:gd name="connsiteX4" fmla="*/ 5085 w 3887811"/>
              <a:gd name="connsiteY4" fmla="*/ 0 h 1204618"/>
              <a:gd name="connsiteX5" fmla="*/ 565143 w 3887811"/>
              <a:gd name="connsiteY5" fmla="*/ 624742 h 1204618"/>
              <a:gd name="connsiteX0" fmla="*/ 767604 w 3884949"/>
              <a:gd name="connsiteY0" fmla="*/ 611407 h 1204618"/>
              <a:gd name="connsiteX1" fmla="*/ 22818 w 3884949"/>
              <a:gd name="connsiteY1" fmla="*/ 1203886 h 1204618"/>
              <a:gd name="connsiteX2" fmla="*/ 3875277 w 3884949"/>
              <a:gd name="connsiteY2" fmla="*/ 1204618 h 1204618"/>
              <a:gd name="connsiteX3" fmla="*/ 3878277 w 3884949"/>
              <a:gd name="connsiteY3" fmla="*/ 1269 h 1204618"/>
              <a:gd name="connsiteX4" fmla="*/ 2223 w 3884949"/>
              <a:gd name="connsiteY4" fmla="*/ 0 h 1204618"/>
              <a:gd name="connsiteX5" fmla="*/ 767604 w 3884949"/>
              <a:gd name="connsiteY5" fmla="*/ 611407 h 1204618"/>
              <a:gd name="connsiteX0" fmla="*/ 766208 w 3883553"/>
              <a:gd name="connsiteY0" fmla="*/ 611407 h 1204618"/>
              <a:gd name="connsiteX1" fmla="*/ 21422 w 3883553"/>
              <a:gd name="connsiteY1" fmla="*/ 1203886 h 1204618"/>
              <a:gd name="connsiteX2" fmla="*/ 3873881 w 3883553"/>
              <a:gd name="connsiteY2" fmla="*/ 1204618 h 1204618"/>
              <a:gd name="connsiteX3" fmla="*/ 3876881 w 3883553"/>
              <a:gd name="connsiteY3" fmla="*/ 1269 h 1204618"/>
              <a:gd name="connsiteX4" fmla="*/ 147486 w 3883553"/>
              <a:gd name="connsiteY4" fmla="*/ 0 h 1204618"/>
              <a:gd name="connsiteX5" fmla="*/ 766208 w 3883553"/>
              <a:gd name="connsiteY5" fmla="*/ 611407 h 1204618"/>
              <a:gd name="connsiteX0" fmla="*/ 622475 w 3739820"/>
              <a:gd name="connsiteY0" fmla="*/ 611407 h 1204618"/>
              <a:gd name="connsiteX1" fmla="*/ 30214 w 3739820"/>
              <a:gd name="connsiteY1" fmla="*/ 1199783 h 1204618"/>
              <a:gd name="connsiteX2" fmla="*/ 3730148 w 3739820"/>
              <a:gd name="connsiteY2" fmla="*/ 1204618 h 1204618"/>
              <a:gd name="connsiteX3" fmla="*/ 3733148 w 3739820"/>
              <a:gd name="connsiteY3" fmla="*/ 1269 h 1204618"/>
              <a:gd name="connsiteX4" fmla="*/ 3753 w 3739820"/>
              <a:gd name="connsiteY4" fmla="*/ 0 h 1204618"/>
              <a:gd name="connsiteX5" fmla="*/ 622475 w 3739820"/>
              <a:gd name="connsiteY5" fmla="*/ 611407 h 1204618"/>
              <a:gd name="connsiteX0" fmla="*/ 622475 w 3866022"/>
              <a:gd name="connsiteY0" fmla="*/ 611407 h 1202566"/>
              <a:gd name="connsiteX1" fmla="*/ 30214 w 3866022"/>
              <a:gd name="connsiteY1" fmla="*/ 1199783 h 1202566"/>
              <a:gd name="connsiteX2" fmla="*/ 3865074 w 3866022"/>
              <a:gd name="connsiteY2" fmla="*/ 1202566 h 1202566"/>
              <a:gd name="connsiteX3" fmla="*/ 3733148 w 3866022"/>
              <a:gd name="connsiteY3" fmla="*/ 1269 h 1202566"/>
              <a:gd name="connsiteX4" fmla="*/ 3753 w 3866022"/>
              <a:gd name="connsiteY4" fmla="*/ 0 h 1202566"/>
              <a:gd name="connsiteX5" fmla="*/ 622475 w 3866022"/>
              <a:gd name="connsiteY5" fmla="*/ 611407 h 1202566"/>
              <a:gd name="connsiteX0" fmla="*/ 622475 w 3878324"/>
              <a:gd name="connsiteY0" fmla="*/ 611407 h 1202566"/>
              <a:gd name="connsiteX1" fmla="*/ 30214 w 3878324"/>
              <a:gd name="connsiteY1" fmla="*/ 1199783 h 1202566"/>
              <a:gd name="connsiteX2" fmla="*/ 3865074 w 3878324"/>
              <a:gd name="connsiteY2" fmla="*/ 1202566 h 1202566"/>
              <a:gd name="connsiteX3" fmla="*/ 3873941 w 3878324"/>
              <a:gd name="connsiteY3" fmla="*/ 1269 h 1202566"/>
              <a:gd name="connsiteX4" fmla="*/ 3753 w 3878324"/>
              <a:gd name="connsiteY4" fmla="*/ 0 h 1202566"/>
              <a:gd name="connsiteX5" fmla="*/ 622475 w 3878324"/>
              <a:gd name="connsiteY5" fmla="*/ 611407 h 120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8324" h="1202566" extrusionOk="0">
                <a:moveTo>
                  <a:pt x="622475" y="611407"/>
                </a:moveTo>
                <a:cubicBezTo>
                  <a:pt x="1589322" y="1096938"/>
                  <a:pt x="-214737" y="1131785"/>
                  <a:pt x="30214" y="1199783"/>
                </a:cubicBezTo>
                <a:lnTo>
                  <a:pt x="3865074" y="1202566"/>
                </a:lnTo>
                <a:cubicBezTo>
                  <a:pt x="3878693" y="1202460"/>
                  <a:pt x="3882112" y="2856"/>
                  <a:pt x="3873941" y="1269"/>
                </a:cubicBezTo>
                <a:lnTo>
                  <a:pt x="3753" y="0"/>
                </a:lnTo>
                <a:cubicBezTo>
                  <a:pt x="-28249" y="192405"/>
                  <a:pt x="141595" y="426622"/>
                  <a:pt x="622475" y="611407"/>
                </a:cubicBezTo>
                <a:close/>
              </a:path>
            </a:pathLst>
          </a:custGeom>
          <a:solidFill>
            <a:srgbClr val="CA3E37">
              <a:alpha val="36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Lato Light"/>
              <a:ea typeface="Lato Light"/>
              <a:cs typeface="Lato Light"/>
              <a:sym typeface="Lato Light"/>
            </a:endParaRPr>
          </a:p>
        </p:txBody>
      </p:sp>
      <p:sp>
        <p:nvSpPr>
          <p:cNvPr id="21" name="Google Shape;37;p5">
            <a:extLst>
              <a:ext uri="{FF2B5EF4-FFF2-40B4-BE49-F238E27FC236}">
                <a16:creationId xmlns="" xmlns:a16="http://schemas.microsoft.com/office/drawing/2014/main" id="{3D5AAEF4-6F4A-49BC-B334-B9E045703C38}"/>
              </a:ext>
            </a:extLst>
          </p:cNvPr>
          <p:cNvSpPr/>
          <p:nvPr userDrawn="1"/>
        </p:nvSpPr>
        <p:spPr>
          <a:xfrm rot="16200000" flipH="1">
            <a:off x="1984299" y="-2010526"/>
            <a:ext cx="5172624" cy="9193676"/>
          </a:xfrm>
          <a:custGeom>
            <a:avLst/>
            <a:gdLst>
              <a:gd name="connsiteX0" fmla="*/ 2672715 w 3870058"/>
              <a:gd name="connsiteY0" fmla="*/ 887095 h 1204595"/>
              <a:gd name="connsiteX1" fmla="*/ 0 w 3870058"/>
              <a:gd name="connsiteY1" fmla="*/ 0 h 1204595"/>
              <a:gd name="connsiteX2" fmla="*/ 0 w 3870058"/>
              <a:gd name="connsiteY2" fmla="*/ 1204595 h 1204595"/>
              <a:gd name="connsiteX3" fmla="*/ 3864610 w 3870058"/>
              <a:gd name="connsiteY3" fmla="*/ 1204595 h 1204595"/>
              <a:gd name="connsiteX4" fmla="*/ 3870058 w 3870058"/>
              <a:gd name="connsiteY4" fmla="*/ 1588 h 1204595"/>
              <a:gd name="connsiteX5" fmla="*/ 2672715 w 3870058"/>
              <a:gd name="connsiteY5" fmla="*/ 887095 h 1204595"/>
              <a:gd name="connsiteX0" fmla="*/ 2678164 w 3870058"/>
              <a:gd name="connsiteY0" fmla="*/ 379413 h 1204595"/>
              <a:gd name="connsiteX1" fmla="*/ 0 w 3870058"/>
              <a:gd name="connsiteY1" fmla="*/ 0 h 1204595"/>
              <a:gd name="connsiteX2" fmla="*/ 0 w 3870058"/>
              <a:gd name="connsiteY2" fmla="*/ 1204595 h 1204595"/>
              <a:gd name="connsiteX3" fmla="*/ 3864610 w 3870058"/>
              <a:gd name="connsiteY3" fmla="*/ 1204595 h 1204595"/>
              <a:gd name="connsiteX4" fmla="*/ 3870058 w 3870058"/>
              <a:gd name="connsiteY4" fmla="*/ 1588 h 1204595"/>
              <a:gd name="connsiteX5" fmla="*/ 2678164 w 3870058"/>
              <a:gd name="connsiteY5" fmla="*/ 379413 h 1204595"/>
              <a:gd name="connsiteX0" fmla="*/ 2683611 w 3875505"/>
              <a:gd name="connsiteY0" fmla="*/ 377825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683611 w 3875505"/>
              <a:gd name="connsiteY5" fmla="*/ 377825 h 1203007"/>
              <a:gd name="connsiteX0" fmla="*/ 2400352 w 3875505"/>
              <a:gd name="connsiteY0" fmla="*/ 795020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400352 w 3875505"/>
              <a:gd name="connsiteY5" fmla="*/ 795020 h 1203007"/>
              <a:gd name="connsiteX0" fmla="*/ 2400352 w 3875505"/>
              <a:gd name="connsiteY0" fmla="*/ 795020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400352 w 3875505"/>
              <a:gd name="connsiteY5" fmla="*/ 795020 h 1203007"/>
              <a:gd name="connsiteX0" fmla="*/ 2400352 w 3875505"/>
              <a:gd name="connsiteY0" fmla="*/ 795020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400352 w 3875505"/>
              <a:gd name="connsiteY5" fmla="*/ 795020 h 1203007"/>
              <a:gd name="connsiteX0" fmla="*/ 2403407 w 3873112"/>
              <a:gd name="connsiteY0" fmla="*/ 795972 h 1203959"/>
              <a:gd name="connsiteX1" fmla="*/ 3055 w 3873112"/>
              <a:gd name="connsiteY1" fmla="*/ 573721 h 1203959"/>
              <a:gd name="connsiteX2" fmla="*/ 8502 w 3873112"/>
              <a:gd name="connsiteY2" fmla="*/ 1203959 h 1203959"/>
              <a:gd name="connsiteX3" fmla="*/ 3873112 w 3873112"/>
              <a:gd name="connsiteY3" fmla="*/ 1203959 h 1203959"/>
              <a:gd name="connsiteX4" fmla="*/ 32742 w 3873112"/>
              <a:gd name="connsiteY4" fmla="*/ 0 h 1203959"/>
              <a:gd name="connsiteX5" fmla="*/ 2403407 w 3873112"/>
              <a:gd name="connsiteY5" fmla="*/ 795972 h 1203959"/>
              <a:gd name="connsiteX0" fmla="*/ 2403407 w 3966225"/>
              <a:gd name="connsiteY0" fmla="*/ 795972 h 1203959"/>
              <a:gd name="connsiteX1" fmla="*/ 3055 w 3966225"/>
              <a:gd name="connsiteY1" fmla="*/ 573721 h 1203959"/>
              <a:gd name="connsiteX2" fmla="*/ 8502 w 3966225"/>
              <a:gd name="connsiteY2" fmla="*/ 1203959 h 1203959"/>
              <a:gd name="connsiteX3" fmla="*/ 3873112 w 3966225"/>
              <a:gd name="connsiteY3" fmla="*/ 1203959 h 1203959"/>
              <a:gd name="connsiteX4" fmla="*/ 2541514 w 3966225"/>
              <a:gd name="connsiteY4" fmla="*/ 763269 h 1203959"/>
              <a:gd name="connsiteX5" fmla="*/ 32742 w 3966225"/>
              <a:gd name="connsiteY5" fmla="*/ 0 h 1203959"/>
              <a:gd name="connsiteX6" fmla="*/ 2403407 w 3966225"/>
              <a:gd name="connsiteY6" fmla="*/ 795972 h 1203959"/>
              <a:gd name="connsiteX0" fmla="*/ 2403407 w 4286784"/>
              <a:gd name="connsiteY0" fmla="*/ 797560 h 1205547"/>
              <a:gd name="connsiteX1" fmla="*/ 3055 w 4286784"/>
              <a:gd name="connsiteY1" fmla="*/ 575309 h 1205547"/>
              <a:gd name="connsiteX2" fmla="*/ 8502 w 4286784"/>
              <a:gd name="connsiteY2" fmla="*/ 1205547 h 1205547"/>
              <a:gd name="connsiteX3" fmla="*/ 3873112 w 4286784"/>
              <a:gd name="connsiteY3" fmla="*/ 1205547 h 1205547"/>
              <a:gd name="connsiteX4" fmla="*/ 3892452 w 4286784"/>
              <a:gd name="connsiteY4" fmla="*/ 0 h 1205547"/>
              <a:gd name="connsiteX5" fmla="*/ 32742 w 4286784"/>
              <a:gd name="connsiteY5" fmla="*/ 1588 h 1205547"/>
              <a:gd name="connsiteX6" fmla="*/ 2403407 w 4286784"/>
              <a:gd name="connsiteY6" fmla="*/ 797560 h 1205547"/>
              <a:gd name="connsiteX0" fmla="*/ 2403407 w 3972414"/>
              <a:gd name="connsiteY0" fmla="*/ 795972 h 1203959"/>
              <a:gd name="connsiteX1" fmla="*/ 3055 w 3972414"/>
              <a:gd name="connsiteY1" fmla="*/ 573721 h 1203959"/>
              <a:gd name="connsiteX2" fmla="*/ 8502 w 3972414"/>
              <a:gd name="connsiteY2" fmla="*/ 1203959 h 1203959"/>
              <a:gd name="connsiteX3" fmla="*/ 3873112 w 3972414"/>
              <a:gd name="connsiteY3" fmla="*/ 1203959 h 1203959"/>
              <a:gd name="connsiteX4" fmla="*/ 2634118 w 3972414"/>
              <a:gd name="connsiteY4" fmla="*/ 106997 h 1203959"/>
              <a:gd name="connsiteX5" fmla="*/ 32742 w 3972414"/>
              <a:gd name="connsiteY5" fmla="*/ 0 h 1203959"/>
              <a:gd name="connsiteX6" fmla="*/ 2403407 w 3972414"/>
              <a:gd name="connsiteY6" fmla="*/ 795972 h 1203959"/>
              <a:gd name="connsiteX0" fmla="*/ 2403407 w 3942852"/>
              <a:gd name="connsiteY0" fmla="*/ 795972 h 1203959"/>
              <a:gd name="connsiteX1" fmla="*/ 3055 w 3942852"/>
              <a:gd name="connsiteY1" fmla="*/ 573721 h 1203959"/>
              <a:gd name="connsiteX2" fmla="*/ 8502 w 3942852"/>
              <a:gd name="connsiteY2" fmla="*/ 1203959 h 1203959"/>
              <a:gd name="connsiteX3" fmla="*/ 3873112 w 3942852"/>
              <a:gd name="connsiteY3" fmla="*/ 1203959 h 1203959"/>
              <a:gd name="connsiteX4" fmla="*/ 2634118 w 3942852"/>
              <a:gd name="connsiteY4" fmla="*/ 106997 h 1203959"/>
              <a:gd name="connsiteX5" fmla="*/ 32742 w 3942852"/>
              <a:gd name="connsiteY5" fmla="*/ 0 h 1203959"/>
              <a:gd name="connsiteX6" fmla="*/ 2403407 w 3942852"/>
              <a:gd name="connsiteY6" fmla="*/ 795972 h 1203959"/>
              <a:gd name="connsiteX0" fmla="*/ 2403407 w 4069933"/>
              <a:gd name="connsiteY0" fmla="*/ 797560 h 1205547"/>
              <a:gd name="connsiteX1" fmla="*/ 3055 w 4069933"/>
              <a:gd name="connsiteY1" fmla="*/ 575309 h 1205547"/>
              <a:gd name="connsiteX2" fmla="*/ 8502 w 4069933"/>
              <a:gd name="connsiteY2" fmla="*/ 1205547 h 1205547"/>
              <a:gd name="connsiteX3" fmla="*/ 3873112 w 4069933"/>
              <a:gd name="connsiteY3" fmla="*/ 1205547 h 1205547"/>
              <a:gd name="connsiteX4" fmla="*/ 3881558 w 4069933"/>
              <a:gd name="connsiteY4" fmla="*/ 0 h 1205547"/>
              <a:gd name="connsiteX5" fmla="*/ 32742 w 4069933"/>
              <a:gd name="connsiteY5" fmla="*/ 1588 h 1205547"/>
              <a:gd name="connsiteX6" fmla="*/ 2403407 w 4069933"/>
              <a:gd name="connsiteY6" fmla="*/ 797560 h 1205547"/>
              <a:gd name="connsiteX0" fmla="*/ 2403407 w 4064823"/>
              <a:gd name="connsiteY0" fmla="*/ 797560 h 1205547"/>
              <a:gd name="connsiteX1" fmla="*/ 3055 w 4064823"/>
              <a:gd name="connsiteY1" fmla="*/ 575309 h 1205547"/>
              <a:gd name="connsiteX2" fmla="*/ 8502 w 4064823"/>
              <a:gd name="connsiteY2" fmla="*/ 1205547 h 1205547"/>
              <a:gd name="connsiteX3" fmla="*/ 3873112 w 4064823"/>
              <a:gd name="connsiteY3" fmla="*/ 1205547 h 1205547"/>
              <a:gd name="connsiteX4" fmla="*/ 3881558 w 4064823"/>
              <a:gd name="connsiteY4" fmla="*/ 0 h 1205547"/>
              <a:gd name="connsiteX5" fmla="*/ 32742 w 4064823"/>
              <a:gd name="connsiteY5" fmla="*/ 1588 h 1205547"/>
              <a:gd name="connsiteX6" fmla="*/ 2403407 w 4064823"/>
              <a:gd name="connsiteY6" fmla="*/ 797560 h 1205547"/>
              <a:gd name="connsiteX0" fmla="*/ 2403407 w 3886068"/>
              <a:gd name="connsiteY0" fmla="*/ 797560 h 1205547"/>
              <a:gd name="connsiteX1" fmla="*/ 3055 w 3886068"/>
              <a:gd name="connsiteY1" fmla="*/ 575309 h 1205547"/>
              <a:gd name="connsiteX2" fmla="*/ 8502 w 3886068"/>
              <a:gd name="connsiteY2" fmla="*/ 1205547 h 1205547"/>
              <a:gd name="connsiteX3" fmla="*/ 3873112 w 3886068"/>
              <a:gd name="connsiteY3" fmla="*/ 1205547 h 1205547"/>
              <a:gd name="connsiteX4" fmla="*/ 3881558 w 3886068"/>
              <a:gd name="connsiteY4" fmla="*/ 0 h 1205547"/>
              <a:gd name="connsiteX5" fmla="*/ 32742 w 3886068"/>
              <a:gd name="connsiteY5" fmla="*/ 1588 h 1205547"/>
              <a:gd name="connsiteX6" fmla="*/ 2403407 w 3886068"/>
              <a:gd name="connsiteY6" fmla="*/ 797560 h 1205547"/>
              <a:gd name="connsiteX0" fmla="*/ 2410977 w 3893638"/>
              <a:gd name="connsiteY0" fmla="*/ 797560 h 1205547"/>
              <a:gd name="connsiteX1" fmla="*/ 16072 w 3893638"/>
              <a:gd name="connsiteY1" fmla="*/ 1205547 h 1205547"/>
              <a:gd name="connsiteX2" fmla="*/ 3880682 w 3893638"/>
              <a:gd name="connsiteY2" fmla="*/ 1205547 h 1205547"/>
              <a:gd name="connsiteX3" fmla="*/ 3889128 w 3893638"/>
              <a:gd name="connsiteY3" fmla="*/ 0 h 1205547"/>
              <a:gd name="connsiteX4" fmla="*/ 40312 w 3893638"/>
              <a:gd name="connsiteY4" fmla="*/ 1588 h 1205547"/>
              <a:gd name="connsiteX5" fmla="*/ 2410977 w 3893638"/>
              <a:gd name="connsiteY5" fmla="*/ 797560 h 1205547"/>
              <a:gd name="connsiteX0" fmla="*/ 1729833 w 3898856"/>
              <a:gd name="connsiteY0" fmla="*/ 327978 h 1205547"/>
              <a:gd name="connsiteX1" fmla="*/ 21290 w 3898856"/>
              <a:gd name="connsiteY1" fmla="*/ 1205547 h 1205547"/>
              <a:gd name="connsiteX2" fmla="*/ 3885900 w 3898856"/>
              <a:gd name="connsiteY2" fmla="*/ 1205547 h 1205547"/>
              <a:gd name="connsiteX3" fmla="*/ 3894346 w 3898856"/>
              <a:gd name="connsiteY3" fmla="*/ 0 h 1205547"/>
              <a:gd name="connsiteX4" fmla="*/ 45530 w 3898856"/>
              <a:gd name="connsiteY4" fmla="*/ 1588 h 1205547"/>
              <a:gd name="connsiteX5" fmla="*/ 1729833 w 3898856"/>
              <a:gd name="connsiteY5" fmla="*/ 327978 h 1205547"/>
              <a:gd name="connsiteX0" fmla="*/ 1729157 w 3898180"/>
              <a:gd name="connsiteY0" fmla="*/ 327978 h 1205547"/>
              <a:gd name="connsiteX1" fmla="*/ 20614 w 3898180"/>
              <a:gd name="connsiteY1" fmla="*/ 1205547 h 1205547"/>
              <a:gd name="connsiteX2" fmla="*/ 3885224 w 3898180"/>
              <a:gd name="connsiteY2" fmla="*/ 1205547 h 1205547"/>
              <a:gd name="connsiteX3" fmla="*/ 3893670 w 3898180"/>
              <a:gd name="connsiteY3" fmla="*/ 0 h 1205547"/>
              <a:gd name="connsiteX4" fmla="*/ 44854 w 3898180"/>
              <a:gd name="connsiteY4" fmla="*/ 1588 h 1205547"/>
              <a:gd name="connsiteX5" fmla="*/ 1729157 w 3898180"/>
              <a:gd name="connsiteY5" fmla="*/ 327978 h 1205547"/>
              <a:gd name="connsiteX0" fmla="*/ 1742385 w 3911408"/>
              <a:gd name="connsiteY0" fmla="*/ 327978 h 1205547"/>
              <a:gd name="connsiteX1" fmla="*/ 33842 w 3911408"/>
              <a:gd name="connsiteY1" fmla="*/ 1205547 h 1205547"/>
              <a:gd name="connsiteX2" fmla="*/ 3898452 w 3911408"/>
              <a:gd name="connsiteY2" fmla="*/ 1205547 h 1205547"/>
              <a:gd name="connsiteX3" fmla="*/ 3906898 w 3911408"/>
              <a:gd name="connsiteY3" fmla="*/ 0 h 1205547"/>
              <a:gd name="connsiteX4" fmla="*/ 58082 w 3911408"/>
              <a:gd name="connsiteY4" fmla="*/ 1588 h 1205547"/>
              <a:gd name="connsiteX5" fmla="*/ 1742385 w 3911408"/>
              <a:gd name="connsiteY5" fmla="*/ 327978 h 1205547"/>
              <a:gd name="connsiteX0" fmla="*/ 1742385 w 3911408"/>
              <a:gd name="connsiteY0" fmla="*/ 327978 h 1205547"/>
              <a:gd name="connsiteX1" fmla="*/ 33842 w 3911408"/>
              <a:gd name="connsiteY1" fmla="*/ 1205547 h 1205547"/>
              <a:gd name="connsiteX2" fmla="*/ 3898452 w 3911408"/>
              <a:gd name="connsiteY2" fmla="*/ 1205547 h 1205547"/>
              <a:gd name="connsiteX3" fmla="*/ 3906898 w 3911408"/>
              <a:gd name="connsiteY3" fmla="*/ 0 h 1205547"/>
              <a:gd name="connsiteX4" fmla="*/ 58082 w 3911408"/>
              <a:gd name="connsiteY4" fmla="*/ 1588 h 1205547"/>
              <a:gd name="connsiteX5" fmla="*/ 1742385 w 3911408"/>
              <a:gd name="connsiteY5" fmla="*/ 327978 h 1205547"/>
              <a:gd name="connsiteX0" fmla="*/ 1742385 w 3911408"/>
              <a:gd name="connsiteY0" fmla="*/ 327978 h 1205547"/>
              <a:gd name="connsiteX1" fmla="*/ 33842 w 3911408"/>
              <a:gd name="connsiteY1" fmla="*/ 1205547 h 1205547"/>
              <a:gd name="connsiteX2" fmla="*/ 3898452 w 3911408"/>
              <a:gd name="connsiteY2" fmla="*/ 1205547 h 1205547"/>
              <a:gd name="connsiteX3" fmla="*/ 3906898 w 3911408"/>
              <a:gd name="connsiteY3" fmla="*/ 0 h 1205547"/>
              <a:gd name="connsiteX4" fmla="*/ 58082 w 3911408"/>
              <a:gd name="connsiteY4" fmla="*/ 1588 h 1205547"/>
              <a:gd name="connsiteX5" fmla="*/ 1742385 w 3911408"/>
              <a:gd name="connsiteY5" fmla="*/ 327978 h 1205547"/>
              <a:gd name="connsiteX0" fmla="*/ 1744158 w 3913181"/>
              <a:gd name="connsiteY0" fmla="*/ 327978 h 1205547"/>
              <a:gd name="connsiteX1" fmla="*/ 35615 w 3913181"/>
              <a:gd name="connsiteY1" fmla="*/ 1205547 h 1205547"/>
              <a:gd name="connsiteX2" fmla="*/ 3900225 w 3913181"/>
              <a:gd name="connsiteY2" fmla="*/ 1205547 h 1205547"/>
              <a:gd name="connsiteX3" fmla="*/ 3908671 w 3913181"/>
              <a:gd name="connsiteY3" fmla="*/ 0 h 1205547"/>
              <a:gd name="connsiteX4" fmla="*/ 59855 w 3913181"/>
              <a:gd name="connsiteY4" fmla="*/ 1588 h 1205547"/>
              <a:gd name="connsiteX5" fmla="*/ 1744158 w 3913181"/>
              <a:gd name="connsiteY5" fmla="*/ 327978 h 1205547"/>
              <a:gd name="connsiteX0" fmla="*/ 1724898 w 3893921"/>
              <a:gd name="connsiteY0" fmla="*/ 327978 h 1205547"/>
              <a:gd name="connsiteX1" fmla="*/ 16355 w 3893921"/>
              <a:gd name="connsiteY1" fmla="*/ 1205547 h 1205547"/>
              <a:gd name="connsiteX2" fmla="*/ 3880965 w 3893921"/>
              <a:gd name="connsiteY2" fmla="*/ 1205547 h 1205547"/>
              <a:gd name="connsiteX3" fmla="*/ 3889411 w 3893921"/>
              <a:gd name="connsiteY3" fmla="*/ 0 h 1205547"/>
              <a:gd name="connsiteX4" fmla="*/ 40595 w 3893921"/>
              <a:gd name="connsiteY4" fmla="*/ 1588 h 1205547"/>
              <a:gd name="connsiteX5" fmla="*/ 1724898 w 3893921"/>
              <a:gd name="connsiteY5" fmla="*/ 327978 h 1205547"/>
              <a:gd name="connsiteX0" fmla="*/ 1724898 w 3893921"/>
              <a:gd name="connsiteY0" fmla="*/ 334010 h 1211579"/>
              <a:gd name="connsiteX1" fmla="*/ 16355 w 3893921"/>
              <a:gd name="connsiteY1" fmla="*/ 1211579 h 1211579"/>
              <a:gd name="connsiteX2" fmla="*/ 3880965 w 3893921"/>
              <a:gd name="connsiteY2" fmla="*/ 1211579 h 1211579"/>
              <a:gd name="connsiteX3" fmla="*/ 3889411 w 3893921"/>
              <a:gd name="connsiteY3" fmla="*/ 6032 h 1211579"/>
              <a:gd name="connsiteX4" fmla="*/ 29700 w 3893921"/>
              <a:gd name="connsiteY4" fmla="*/ 0 h 1211579"/>
              <a:gd name="connsiteX5" fmla="*/ 1724898 w 3893921"/>
              <a:gd name="connsiteY5" fmla="*/ 334010 h 1211579"/>
              <a:gd name="connsiteX0" fmla="*/ 1724898 w 3893921"/>
              <a:gd name="connsiteY0" fmla="*/ 329247 h 1206816"/>
              <a:gd name="connsiteX1" fmla="*/ 16355 w 3893921"/>
              <a:gd name="connsiteY1" fmla="*/ 1206816 h 1206816"/>
              <a:gd name="connsiteX2" fmla="*/ 3880965 w 3893921"/>
              <a:gd name="connsiteY2" fmla="*/ 1206816 h 1206816"/>
              <a:gd name="connsiteX3" fmla="*/ 3889411 w 3893921"/>
              <a:gd name="connsiteY3" fmla="*/ 1269 h 1206816"/>
              <a:gd name="connsiteX4" fmla="*/ 13357 w 3893921"/>
              <a:gd name="connsiteY4" fmla="*/ 0 h 1206816"/>
              <a:gd name="connsiteX5" fmla="*/ 1724898 w 3893921"/>
              <a:gd name="connsiteY5" fmla="*/ 329247 h 1206816"/>
              <a:gd name="connsiteX0" fmla="*/ 1724898 w 3896084"/>
              <a:gd name="connsiteY0" fmla="*/ 329247 h 1207768"/>
              <a:gd name="connsiteX1" fmla="*/ 16355 w 3896084"/>
              <a:gd name="connsiteY1" fmla="*/ 1206816 h 1207768"/>
              <a:gd name="connsiteX2" fmla="*/ 3886413 w 3896084"/>
              <a:gd name="connsiteY2" fmla="*/ 1207768 h 1207768"/>
              <a:gd name="connsiteX3" fmla="*/ 3889411 w 3896084"/>
              <a:gd name="connsiteY3" fmla="*/ 1269 h 1207768"/>
              <a:gd name="connsiteX4" fmla="*/ 13357 w 3896084"/>
              <a:gd name="connsiteY4" fmla="*/ 0 h 1207768"/>
              <a:gd name="connsiteX5" fmla="*/ 1724898 w 3896084"/>
              <a:gd name="connsiteY5" fmla="*/ 329247 h 1207768"/>
              <a:gd name="connsiteX0" fmla="*/ 1724898 w 3892620"/>
              <a:gd name="connsiteY0" fmla="*/ 329247 h 1206816"/>
              <a:gd name="connsiteX1" fmla="*/ 16355 w 3892620"/>
              <a:gd name="connsiteY1" fmla="*/ 1206816 h 1206816"/>
              <a:gd name="connsiteX2" fmla="*/ 3875517 w 3892620"/>
              <a:gd name="connsiteY2" fmla="*/ 1206816 h 1206816"/>
              <a:gd name="connsiteX3" fmla="*/ 3889411 w 3892620"/>
              <a:gd name="connsiteY3" fmla="*/ 1269 h 1206816"/>
              <a:gd name="connsiteX4" fmla="*/ 13357 w 3892620"/>
              <a:gd name="connsiteY4" fmla="*/ 0 h 1206816"/>
              <a:gd name="connsiteX5" fmla="*/ 1724898 w 3892620"/>
              <a:gd name="connsiteY5" fmla="*/ 329247 h 1206816"/>
              <a:gd name="connsiteX0" fmla="*/ 1724898 w 3899236"/>
              <a:gd name="connsiteY0" fmla="*/ 329247 h 1208721"/>
              <a:gd name="connsiteX1" fmla="*/ 16355 w 3899236"/>
              <a:gd name="connsiteY1" fmla="*/ 1206816 h 1208721"/>
              <a:gd name="connsiteX2" fmla="*/ 3891859 w 3899236"/>
              <a:gd name="connsiteY2" fmla="*/ 1208721 h 1208721"/>
              <a:gd name="connsiteX3" fmla="*/ 3889411 w 3899236"/>
              <a:gd name="connsiteY3" fmla="*/ 1269 h 1208721"/>
              <a:gd name="connsiteX4" fmla="*/ 13357 w 3899236"/>
              <a:gd name="connsiteY4" fmla="*/ 0 h 1208721"/>
              <a:gd name="connsiteX5" fmla="*/ 1724898 w 3899236"/>
              <a:gd name="connsiteY5" fmla="*/ 329247 h 1208721"/>
              <a:gd name="connsiteX0" fmla="*/ 1724898 w 3896083"/>
              <a:gd name="connsiteY0" fmla="*/ 329247 h 1208721"/>
              <a:gd name="connsiteX1" fmla="*/ 16355 w 3896083"/>
              <a:gd name="connsiteY1" fmla="*/ 1206816 h 1208721"/>
              <a:gd name="connsiteX2" fmla="*/ 3886411 w 3896083"/>
              <a:gd name="connsiteY2" fmla="*/ 1208721 h 1208721"/>
              <a:gd name="connsiteX3" fmla="*/ 3889411 w 3896083"/>
              <a:gd name="connsiteY3" fmla="*/ 1269 h 1208721"/>
              <a:gd name="connsiteX4" fmla="*/ 13357 w 3896083"/>
              <a:gd name="connsiteY4" fmla="*/ 0 h 1208721"/>
              <a:gd name="connsiteX5" fmla="*/ 1724898 w 3896083"/>
              <a:gd name="connsiteY5" fmla="*/ 329247 h 1208721"/>
              <a:gd name="connsiteX0" fmla="*/ 1367843 w 3898552"/>
              <a:gd name="connsiteY0" fmla="*/ 394969 h 1208721"/>
              <a:gd name="connsiteX1" fmla="*/ 18824 w 3898552"/>
              <a:gd name="connsiteY1" fmla="*/ 1206816 h 1208721"/>
              <a:gd name="connsiteX2" fmla="*/ 3888880 w 3898552"/>
              <a:gd name="connsiteY2" fmla="*/ 1208721 h 1208721"/>
              <a:gd name="connsiteX3" fmla="*/ 3891880 w 3898552"/>
              <a:gd name="connsiteY3" fmla="*/ 1269 h 1208721"/>
              <a:gd name="connsiteX4" fmla="*/ 15826 w 3898552"/>
              <a:gd name="connsiteY4" fmla="*/ 0 h 1208721"/>
              <a:gd name="connsiteX5" fmla="*/ 1367843 w 3898552"/>
              <a:gd name="connsiteY5" fmla="*/ 394969 h 1208721"/>
              <a:gd name="connsiteX0" fmla="*/ 1352846 w 3883555"/>
              <a:gd name="connsiteY0" fmla="*/ 394969 h 1208721"/>
              <a:gd name="connsiteX1" fmla="*/ 20168 w 3883555"/>
              <a:gd name="connsiteY1" fmla="*/ 1206816 h 1208721"/>
              <a:gd name="connsiteX2" fmla="*/ 3873883 w 3883555"/>
              <a:gd name="connsiteY2" fmla="*/ 1208721 h 1208721"/>
              <a:gd name="connsiteX3" fmla="*/ 3876883 w 3883555"/>
              <a:gd name="connsiteY3" fmla="*/ 1269 h 1208721"/>
              <a:gd name="connsiteX4" fmla="*/ 829 w 3883555"/>
              <a:gd name="connsiteY4" fmla="*/ 0 h 1208721"/>
              <a:gd name="connsiteX5" fmla="*/ 1352846 w 3883555"/>
              <a:gd name="connsiteY5" fmla="*/ 394969 h 1208721"/>
              <a:gd name="connsiteX0" fmla="*/ 1352846 w 3883555"/>
              <a:gd name="connsiteY0" fmla="*/ 394969 h 1208721"/>
              <a:gd name="connsiteX1" fmla="*/ 308877 w 3883555"/>
              <a:gd name="connsiteY1" fmla="*/ 1207769 h 1208721"/>
              <a:gd name="connsiteX2" fmla="*/ 3873883 w 3883555"/>
              <a:gd name="connsiteY2" fmla="*/ 1208721 h 1208721"/>
              <a:gd name="connsiteX3" fmla="*/ 3876883 w 3883555"/>
              <a:gd name="connsiteY3" fmla="*/ 1269 h 1208721"/>
              <a:gd name="connsiteX4" fmla="*/ 829 w 3883555"/>
              <a:gd name="connsiteY4" fmla="*/ 0 h 1208721"/>
              <a:gd name="connsiteX5" fmla="*/ 1352846 w 3883555"/>
              <a:gd name="connsiteY5" fmla="*/ 394969 h 1208721"/>
              <a:gd name="connsiteX0" fmla="*/ 1352846 w 3883555"/>
              <a:gd name="connsiteY0" fmla="*/ 394969 h 1208721"/>
              <a:gd name="connsiteX1" fmla="*/ 308876 w 3883555"/>
              <a:gd name="connsiteY1" fmla="*/ 1204912 h 1208721"/>
              <a:gd name="connsiteX2" fmla="*/ 3873883 w 3883555"/>
              <a:gd name="connsiteY2" fmla="*/ 1208721 h 1208721"/>
              <a:gd name="connsiteX3" fmla="*/ 3876883 w 3883555"/>
              <a:gd name="connsiteY3" fmla="*/ 1269 h 1208721"/>
              <a:gd name="connsiteX4" fmla="*/ 829 w 3883555"/>
              <a:gd name="connsiteY4" fmla="*/ 0 h 1208721"/>
              <a:gd name="connsiteX5" fmla="*/ 1352846 w 3883555"/>
              <a:gd name="connsiteY5" fmla="*/ 394969 h 1208721"/>
              <a:gd name="connsiteX0" fmla="*/ 1352846 w 3883555"/>
              <a:gd name="connsiteY0" fmla="*/ 394969 h 1204912"/>
              <a:gd name="connsiteX1" fmla="*/ 308876 w 3883555"/>
              <a:gd name="connsiteY1" fmla="*/ 1204912 h 1204912"/>
              <a:gd name="connsiteX2" fmla="*/ 3873883 w 3883555"/>
              <a:gd name="connsiteY2" fmla="*/ 1204618 h 1204912"/>
              <a:gd name="connsiteX3" fmla="*/ 3876883 w 3883555"/>
              <a:gd name="connsiteY3" fmla="*/ 1269 h 1204912"/>
              <a:gd name="connsiteX4" fmla="*/ 829 w 3883555"/>
              <a:gd name="connsiteY4" fmla="*/ 0 h 1204912"/>
              <a:gd name="connsiteX5" fmla="*/ 1352846 w 3883555"/>
              <a:gd name="connsiteY5" fmla="*/ 394969 h 1204912"/>
              <a:gd name="connsiteX0" fmla="*/ 674534 w 3885741"/>
              <a:gd name="connsiteY0" fmla="*/ 459593 h 1204912"/>
              <a:gd name="connsiteX1" fmla="*/ 311062 w 3885741"/>
              <a:gd name="connsiteY1" fmla="*/ 1204912 h 1204912"/>
              <a:gd name="connsiteX2" fmla="*/ 3876069 w 3885741"/>
              <a:gd name="connsiteY2" fmla="*/ 1204618 h 1204912"/>
              <a:gd name="connsiteX3" fmla="*/ 3879069 w 3885741"/>
              <a:gd name="connsiteY3" fmla="*/ 1269 h 1204912"/>
              <a:gd name="connsiteX4" fmla="*/ 3015 w 3885741"/>
              <a:gd name="connsiteY4" fmla="*/ 0 h 1204912"/>
              <a:gd name="connsiteX5" fmla="*/ 674534 w 3885741"/>
              <a:gd name="connsiteY5" fmla="*/ 459593 h 1204912"/>
              <a:gd name="connsiteX0" fmla="*/ 674534 w 3885741"/>
              <a:gd name="connsiteY0" fmla="*/ 459593 h 1204912"/>
              <a:gd name="connsiteX1" fmla="*/ 311062 w 3885741"/>
              <a:gd name="connsiteY1" fmla="*/ 1204912 h 1204912"/>
              <a:gd name="connsiteX2" fmla="*/ 3876069 w 3885741"/>
              <a:gd name="connsiteY2" fmla="*/ 1204618 h 1204912"/>
              <a:gd name="connsiteX3" fmla="*/ 3879069 w 3885741"/>
              <a:gd name="connsiteY3" fmla="*/ 1269 h 1204912"/>
              <a:gd name="connsiteX4" fmla="*/ 3015 w 3885741"/>
              <a:gd name="connsiteY4" fmla="*/ 0 h 1204912"/>
              <a:gd name="connsiteX5" fmla="*/ 674534 w 3885741"/>
              <a:gd name="connsiteY5" fmla="*/ 459593 h 1204912"/>
              <a:gd name="connsiteX0" fmla="*/ 676879 w 3888086"/>
              <a:gd name="connsiteY0" fmla="*/ 459593 h 1204618"/>
              <a:gd name="connsiteX1" fmla="*/ 25955 w 3888086"/>
              <a:gd name="connsiteY1" fmla="*/ 1203886 h 1204618"/>
              <a:gd name="connsiteX2" fmla="*/ 3878414 w 3888086"/>
              <a:gd name="connsiteY2" fmla="*/ 1204618 h 1204618"/>
              <a:gd name="connsiteX3" fmla="*/ 3881414 w 3888086"/>
              <a:gd name="connsiteY3" fmla="*/ 1269 h 1204618"/>
              <a:gd name="connsiteX4" fmla="*/ 5360 w 3888086"/>
              <a:gd name="connsiteY4" fmla="*/ 0 h 1204618"/>
              <a:gd name="connsiteX5" fmla="*/ 676879 w 3888086"/>
              <a:gd name="connsiteY5" fmla="*/ 459593 h 1204618"/>
              <a:gd name="connsiteX0" fmla="*/ 567223 w 3889891"/>
              <a:gd name="connsiteY0" fmla="*/ 624742 h 1204618"/>
              <a:gd name="connsiteX1" fmla="*/ 27760 w 3889891"/>
              <a:gd name="connsiteY1" fmla="*/ 1203886 h 1204618"/>
              <a:gd name="connsiteX2" fmla="*/ 3880219 w 3889891"/>
              <a:gd name="connsiteY2" fmla="*/ 1204618 h 1204618"/>
              <a:gd name="connsiteX3" fmla="*/ 3883219 w 3889891"/>
              <a:gd name="connsiteY3" fmla="*/ 1269 h 1204618"/>
              <a:gd name="connsiteX4" fmla="*/ 7165 w 3889891"/>
              <a:gd name="connsiteY4" fmla="*/ 0 h 1204618"/>
              <a:gd name="connsiteX5" fmla="*/ 567223 w 3889891"/>
              <a:gd name="connsiteY5" fmla="*/ 624742 h 1204618"/>
              <a:gd name="connsiteX0" fmla="*/ 565143 w 3887811"/>
              <a:gd name="connsiteY0" fmla="*/ 624742 h 1204618"/>
              <a:gd name="connsiteX1" fmla="*/ 25680 w 3887811"/>
              <a:gd name="connsiteY1" fmla="*/ 1203886 h 1204618"/>
              <a:gd name="connsiteX2" fmla="*/ 3878139 w 3887811"/>
              <a:gd name="connsiteY2" fmla="*/ 1204618 h 1204618"/>
              <a:gd name="connsiteX3" fmla="*/ 3881139 w 3887811"/>
              <a:gd name="connsiteY3" fmla="*/ 1269 h 1204618"/>
              <a:gd name="connsiteX4" fmla="*/ 5085 w 3887811"/>
              <a:gd name="connsiteY4" fmla="*/ 0 h 1204618"/>
              <a:gd name="connsiteX5" fmla="*/ 565143 w 3887811"/>
              <a:gd name="connsiteY5" fmla="*/ 624742 h 1204618"/>
              <a:gd name="connsiteX0" fmla="*/ 767604 w 3884949"/>
              <a:gd name="connsiteY0" fmla="*/ 611407 h 1204618"/>
              <a:gd name="connsiteX1" fmla="*/ 22818 w 3884949"/>
              <a:gd name="connsiteY1" fmla="*/ 1203886 h 1204618"/>
              <a:gd name="connsiteX2" fmla="*/ 3875277 w 3884949"/>
              <a:gd name="connsiteY2" fmla="*/ 1204618 h 1204618"/>
              <a:gd name="connsiteX3" fmla="*/ 3878277 w 3884949"/>
              <a:gd name="connsiteY3" fmla="*/ 1269 h 1204618"/>
              <a:gd name="connsiteX4" fmla="*/ 2223 w 3884949"/>
              <a:gd name="connsiteY4" fmla="*/ 0 h 1204618"/>
              <a:gd name="connsiteX5" fmla="*/ 767604 w 3884949"/>
              <a:gd name="connsiteY5" fmla="*/ 611407 h 1204618"/>
              <a:gd name="connsiteX0" fmla="*/ 767604 w 3882660"/>
              <a:gd name="connsiteY0" fmla="*/ 611407 h 1206670"/>
              <a:gd name="connsiteX1" fmla="*/ 22818 w 3882660"/>
              <a:gd name="connsiteY1" fmla="*/ 1203886 h 1206670"/>
              <a:gd name="connsiteX2" fmla="*/ 3869411 w 3882660"/>
              <a:gd name="connsiteY2" fmla="*/ 1206670 h 1206670"/>
              <a:gd name="connsiteX3" fmla="*/ 3878277 w 3882660"/>
              <a:gd name="connsiteY3" fmla="*/ 1269 h 1206670"/>
              <a:gd name="connsiteX4" fmla="*/ 2223 w 3882660"/>
              <a:gd name="connsiteY4" fmla="*/ 0 h 1206670"/>
              <a:gd name="connsiteX5" fmla="*/ 767604 w 3882660"/>
              <a:gd name="connsiteY5" fmla="*/ 611407 h 120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2660" h="1206670" extrusionOk="0">
                <a:moveTo>
                  <a:pt x="767604" y="611407"/>
                </a:moveTo>
                <a:cubicBezTo>
                  <a:pt x="1734451" y="1096938"/>
                  <a:pt x="-222133" y="1135888"/>
                  <a:pt x="22818" y="1203886"/>
                </a:cubicBezTo>
                <a:lnTo>
                  <a:pt x="3869411" y="1206670"/>
                </a:lnTo>
                <a:cubicBezTo>
                  <a:pt x="3883030" y="1206564"/>
                  <a:pt x="3886448" y="2856"/>
                  <a:pt x="3878277" y="1269"/>
                </a:cubicBezTo>
                <a:lnTo>
                  <a:pt x="2223" y="0"/>
                </a:lnTo>
                <a:cubicBezTo>
                  <a:pt x="-29779" y="192405"/>
                  <a:pt x="286724" y="426622"/>
                  <a:pt x="767604" y="611407"/>
                </a:cubicBezTo>
                <a:close/>
              </a:path>
            </a:pathLst>
          </a:custGeom>
          <a:solidFill>
            <a:srgbClr val="0D91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Lato Light"/>
              <a:ea typeface="Lato Light"/>
              <a:cs typeface="Lato Light"/>
              <a:sym typeface="Lato Light"/>
            </a:endParaRPr>
          </a:p>
        </p:txBody>
      </p:sp>
    </p:spTree>
    <p:extLst>
      <p:ext uri="{BB962C8B-B14F-4D97-AF65-F5344CB8AC3E}">
        <p14:creationId xmlns:p14="http://schemas.microsoft.com/office/powerpoint/2010/main" val="57964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userDrawn="1">
  <p:cSld name="Title">
    <p:spTree>
      <p:nvGrpSpPr>
        <p:cNvPr id="1" name="Shape 9"/>
        <p:cNvGrpSpPr/>
        <p:nvPr/>
      </p:nvGrpSpPr>
      <p:grpSpPr>
        <a:xfrm>
          <a:off x="0" y="0"/>
          <a:ext cx="0" cy="0"/>
          <a:chOff x="0" y="0"/>
          <a:chExt cx="0" cy="0"/>
        </a:xfrm>
      </p:grpSpPr>
      <p:pic>
        <p:nvPicPr>
          <p:cNvPr id="9" name="Picture 8" descr="A person sitting at a table using a computer&#10;&#10;Description automatically generated">
            <a:extLst>
              <a:ext uri="{FF2B5EF4-FFF2-40B4-BE49-F238E27FC236}">
                <a16:creationId xmlns="" xmlns:a16="http://schemas.microsoft.com/office/drawing/2014/main" id="{1777C758-9776-43CB-BC1F-21827AF989A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691119" y="0"/>
            <a:ext cx="7277364" cy="4073601"/>
          </a:xfrm>
          <a:prstGeom prst="rect">
            <a:avLst/>
          </a:prstGeom>
        </p:spPr>
      </p:pic>
      <p:pic>
        <p:nvPicPr>
          <p:cNvPr id="3" name="Picture 2" descr="A person sitting at a table using a computer&#10;&#10;Description automatically generated">
            <a:extLst>
              <a:ext uri="{FF2B5EF4-FFF2-40B4-BE49-F238E27FC236}">
                <a16:creationId xmlns="" xmlns:a16="http://schemas.microsoft.com/office/drawing/2014/main" id="{18533590-1EB8-4565-9F14-9806CCDF1F6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995533" y="0"/>
            <a:ext cx="7170522" cy="4017054"/>
          </a:xfrm>
          <a:prstGeom prst="rect">
            <a:avLst/>
          </a:prstGeom>
        </p:spPr>
      </p:pic>
      <p:sp>
        <p:nvSpPr>
          <p:cNvPr id="14" name="Google Shape;37;p5">
            <a:extLst>
              <a:ext uri="{FF2B5EF4-FFF2-40B4-BE49-F238E27FC236}">
                <a16:creationId xmlns="" xmlns:a16="http://schemas.microsoft.com/office/drawing/2014/main" id="{E980667B-8C33-4E4F-BE74-105C4DCBFA93}"/>
              </a:ext>
            </a:extLst>
          </p:cNvPr>
          <p:cNvSpPr/>
          <p:nvPr userDrawn="1"/>
        </p:nvSpPr>
        <p:spPr>
          <a:xfrm rot="16200000" flipH="1">
            <a:off x="1992477" y="-1999926"/>
            <a:ext cx="5168913" cy="9168373"/>
          </a:xfrm>
          <a:custGeom>
            <a:avLst/>
            <a:gdLst>
              <a:gd name="connsiteX0" fmla="*/ 2672715 w 3870058"/>
              <a:gd name="connsiteY0" fmla="*/ 887095 h 1204595"/>
              <a:gd name="connsiteX1" fmla="*/ 0 w 3870058"/>
              <a:gd name="connsiteY1" fmla="*/ 0 h 1204595"/>
              <a:gd name="connsiteX2" fmla="*/ 0 w 3870058"/>
              <a:gd name="connsiteY2" fmla="*/ 1204595 h 1204595"/>
              <a:gd name="connsiteX3" fmla="*/ 3864610 w 3870058"/>
              <a:gd name="connsiteY3" fmla="*/ 1204595 h 1204595"/>
              <a:gd name="connsiteX4" fmla="*/ 3870058 w 3870058"/>
              <a:gd name="connsiteY4" fmla="*/ 1588 h 1204595"/>
              <a:gd name="connsiteX5" fmla="*/ 2672715 w 3870058"/>
              <a:gd name="connsiteY5" fmla="*/ 887095 h 1204595"/>
              <a:gd name="connsiteX0" fmla="*/ 2678164 w 3870058"/>
              <a:gd name="connsiteY0" fmla="*/ 379413 h 1204595"/>
              <a:gd name="connsiteX1" fmla="*/ 0 w 3870058"/>
              <a:gd name="connsiteY1" fmla="*/ 0 h 1204595"/>
              <a:gd name="connsiteX2" fmla="*/ 0 w 3870058"/>
              <a:gd name="connsiteY2" fmla="*/ 1204595 h 1204595"/>
              <a:gd name="connsiteX3" fmla="*/ 3864610 w 3870058"/>
              <a:gd name="connsiteY3" fmla="*/ 1204595 h 1204595"/>
              <a:gd name="connsiteX4" fmla="*/ 3870058 w 3870058"/>
              <a:gd name="connsiteY4" fmla="*/ 1588 h 1204595"/>
              <a:gd name="connsiteX5" fmla="*/ 2678164 w 3870058"/>
              <a:gd name="connsiteY5" fmla="*/ 379413 h 1204595"/>
              <a:gd name="connsiteX0" fmla="*/ 2683611 w 3875505"/>
              <a:gd name="connsiteY0" fmla="*/ 377825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683611 w 3875505"/>
              <a:gd name="connsiteY5" fmla="*/ 377825 h 1203007"/>
              <a:gd name="connsiteX0" fmla="*/ 2400352 w 3875505"/>
              <a:gd name="connsiteY0" fmla="*/ 795020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400352 w 3875505"/>
              <a:gd name="connsiteY5" fmla="*/ 795020 h 1203007"/>
              <a:gd name="connsiteX0" fmla="*/ 2400352 w 3875505"/>
              <a:gd name="connsiteY0" fmla="*/ 795020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400352 w 3875505"/>
              <a:gd name="connsiteY5" fmla="*/ 795020 h 1203007"/>
              <a:gd name="connsiteX0" fmla="*/ 2400352 w 3875505"/>
              <a:gd name="connsiteY0" fmla="*/ 795020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400352 w 3875505"/>
              <a:gd name="connsiteY5" fmla="*/ 795020 h 1203007"/>
              <a:gd name="connsiteX0" fmla="*/ 2403407 w 3873112"/>
              <a:gd name="connsiteY0" fmla="*/ 795972 h 1203959"/>
              <a:gd name="connsiteX1" fmla="*/ 3055 w 3873112"/>
              <a:gd name="connsiteY1" fmla="*/ 573721 h 1203959"/>
              <a:gd name="connsiteX2" fmla="*/ 8502 w 3873112"/>
              <a:gd name="connsiteY2" fmla="*/ 1203959 h 1203959"/>
              <a:gd name="connsiteX3" fmla="*/ 3873112 w 3873112"/>
              <a:gd name="connsiteY3" fmla="*/ 1203959 h 1203959"/>
              <a:gd name="connsiteX4" fmla="*/ 32742 w 3873112"/>
              <a:gd name="connsiteY4" fmla="*/ 0 h 1203959"/>
              <a:gd name="connsiteX5" fmla="*/ 2403407 w 3873112"/>
              <a:gd name="connsiteY5" fmla="*/ 795972 h 1203959"/>
              <a:gd name="connsiteX0" fmla="*/ 2403407 w 3966225"/>
              <a:gd name="connsiteY0" fmla="*/ 795972 h 1203959"/>
              <a:gd name="connsiteX1" fmla="*/ 3055 w 3966225"/>
              <a:gd name="connsiteY1" fmla="*/ 573721 h 1203959"/>
              <a:gd name="connsiteX2" fmla="*/ 8502 w 3966225"/>
              <a:gd name="connsiteY2" fmla="*/ 1203959 h 1203959"/>
              <a:gd name="connsiteX3" fmla="*/ 3873112 w 3966225"/>
              <a:gd name="connsiteY3" fmla="*/ 1203959 h 1203959"/>
              <a:gd name="connsiteX4" fmla="*/ 2541514 w 3966225"/>
              <a:gd name="connsiteY4" fmla="*/ 763269 h 1203959"/>
              <a:gd name="connsiteX5" fmla="*/ 32742 w 3966225"/>
              <a:gd name="connsiteY5" fmla="*/ 0 h 1203959"/>
              <a:gd name="connsiteX6" fmla="*/ 2403407 w 3966225"/>
              <a:gd name="connsiteY6" fmla="*/ 795972 h 1203959"/>
              <a:gd name="connsiteX0" fmla="*/ 2403407 w 4286784"/>
              <a:gd name="connsiteY0" fmla="*/ 797560 h 1205547"/>
              <a:gd name="connsiteX1" fmla="*/ 3055 w 4286784"/>
              <a:gd name="connsiteY1" fmla="*/ 575309 h 1205547"/>
              <a:gd name="connsiteX2" fmla="*/ 8502 w 4286784"/>
              <a:gd name="connsiteY2" fmla="*/ 1205547 h 1205547"/>
              <a:gd name="connsiteX3" fmla="*/ 3873112 w 4286784"/>
              <a:gd name="connsiteY3" fmla="*/ 1205547 h 1205547"/>
              <a:gd name="connsiteX4" fmla="*/ 3892452 w 4286784"/>
              <a:gd name="connsiteY4" fmla="*/ 0 h 1205547"/>
              <a:gd name="connsiteX5" fmla="*/ 32742 w 4286784"/>
              <a:gd name="connsiteY5" fmla="*/ 1588 h 1205547"/>
              <a:gd name="connsiteX6" fmla="*/ 2403407 w 4286784"/>
              <a:gd name="connsiteY6" fmla="*/ 797560 h 1205547"/>
              <a:gd name="connsiteX0" fmla="*/ 2403407 w 3972414"/>
              <a:gd name="connsiteY0" fmla="*/ 795972 h 1203959"/>
              <a:gd name="connsiteX1" fmla="*/ 3055 w 3972414"/>
              <a:gd name="connsiteY1" fmla="*/ 573721 h 1203959"/>
              <a:gd name="connsiteX2" fmla="*/ 8502 w 3972414"/>
              <a:gd name="connsiteY2" fmla="*/ 1203959 h 1203959"/>
              <a:gd name="connsiteX3" fmla="*/ 3873112 w 3972414"/>
              <a:gd name="connsiteY3" fmla="*/ 1203959 h 1203959"/>
              <a:gd name="connsiteX4" fmla="*/ 2634118 w 3972414"/>
              <a:gd name="connsiteY4" fmla="*/ 106997 h 1203959"/>
              <a:gd name="connsiteX5" fmla="*/ 32742 w 3972414"/>
              <a:gd name="connsiteY5" fmla="*/ 0 h 1203959"/>
              <a:gd name="connsiteX6" fmla="*/ 2403407 w 3972414"/>
              <a:gd name="connsiteY6" fmla="*/ 795972 h 1203959"/>
              <a:gd name="connsiteX0" fmla="*/ 2403407 w 3942852"/>
              <a:gd name="connsiteY0" fmla="*/ 795972 h 1203959"/>
              <a:gd name="connsiteX1" fmla="*/ 3055 w 3942852"/>
              <a:gd name="connsiteY1" fmla="*/ 573721 h 1203959"/>
              <a:gd name="connsiteX2" fmla="*/ 8502 w 3942852"/>
              <a:gd name="connsiteY2" fmla="*/ 1203959 h 1203959"/>
              <a:gd name="connsiteX3" fmla="*/ 3873112 w 3942852"/>
              <a:gd name="connsiteY3" fmla="*/ 1203959 h 1203959"/>
              <a:gd name="connsiteX4" fmla="*/ 2634118 w 3942852"/>
              <a:gd name="connsiteY4" fmla="*/ 106997 h 1203959"/>
              <a:gd name="connsiteX5" fmla="*/ 32742 w 3942852"/>
              <a:gd name="connsiteY5" fmla="*/ 0 h 1203959"/>
              <a:gd name="connsiteX6" fmla="*/ 2403407 w 3942852"/>
              <a:gd name="connsiteY6" fmla="*/ 795972 h 1203959"/>
              <a:gd name="connsiteX0" fmla="*/ 2403407 w 4069933"/>
              <a:gd name="connsiteY0" fmla="*/ 797560 h 1205547"/>
              <a:gd name="connsiteX1" fmla="*/ 3055 w 4069933"/>
              <a:gd name="connsiteY1" fmla="*/ 575309 h 1205547"/>
              <a:gd name="connsiteX2" fmla="*/ 8502 w 4069933"/>
              <a:gd name="connsiteY2" fmla="*/ 1205547 h 1205547"/>
              <a:gd name="connsiteX3" fmla="*/ 3873112 w 4069933"/>
              <a:gd name="connsiteY3" fmla="*/ 1205547 h 1205547"/>
              <a:gd name="connsiteX4" fmla="*/ 3881558 w 4069933"/>
              <a:gd name="connsiteY4" fmla="*/ 0 h 1205547"/>
              <a:gd name="connsiteX5" fmla="*/ 32742 w 4069933"/>
              <a:gd name="connsiteY5" fmla="*/ 1588 h 1205547"/>
              <a:gd name="connsiteX6" fmla="*/ 2403407 w 4069933"/>
              <a:gd name="connsiteY6" fmla="*/ 797560 h 1205547"/>
              <a:gd name="connsiteX0" fmla="*/ 2403407 w 4064823"/>
              <a:gd name="connsiteY0" fmla="*/ 797560 h 1205547"/>
              <a:gd name="connsiteX1" fmla="*/ 3055 w 4064823"/>
              <a:gd name="connsiteY1" fmla="*/ 575309 h 1205547"/>
              <a:gd name="connsiteX2" fmla="*/ 8502 w 4064823"/>
              <a:gd name="connsiteY2" fmla="*/ 1205547 h 1205547"/>
              <a:gd name="connsiteX3" fmla="*/ 3873112 w 4064823"/>
              <a:gd name="connsiteY3" fmla="*/ 1205547 h 1205547"/>
              <a:gd name="connsiteX4" fmla="*/ 3881558 w 4064823"/>
              <a:gd name="connsiteY4" fmla="*/ 0 h 1205547"/>
              <a:gd name="connsiteX5" fmla="*/ 32742 w 4064823"/>
              <a:gd name="connsiteY5" fmla="*/ 1588 h 1205547"/>
              <a:gd name="connsiteX6" fmla="*/ 2403407 w 4064823"/>
              <a:gd name="connsiteY6" fmla="*/ 797560 h 1205547"/>
              <a:gd name="connsiteX0" fmla="*/ 2403407 w 3886068"/>
              <a:gd name="connsiteY0" fmla="*/ 797560 h 1205547"/>
              <a:gd name="connsiteX1" fmla="*/ 3055 w 3886068"/>
              <a:gd name="connsiteY1" fmla="*/ 575309 h 1205547"/>
              <a:gd name="connsiteX2" fmla="*/ 8502 w 3886068"/>
              <a:gd name="connsiteY2" fmla="*/ 1205547 h 1205547"/>
              <a:gd name="connsiteX3" fmla="*/ 3873112 w 3886068"/>
              <a:gd name="connsiteY3" fmla="*/ 1205547 h 1205547"/>
              <a:gd name="connsiteX4" fmla="*/ 3881558 w 3886068"/>
              <a:gd name="connsiteY4" fmla="*/ 0 h 1205547"/>
              <a:gd name="connsiteX5" fmla="*/ 32742 w 3886068"/>
              <a:gd name="connsiteY5" fmla="*/ 1588 h 1205547"/>
              <a:gd name="connsiteX6" fmla="*/ 2403407 w 3886068"/>
              <a:gd name="connsiteY6" fmla="*/ 797560 h 1205547"/>
              <a:gd name="connsiteX0" fmla="*/ 2410977 w 3893638"/>
              <a:gd name="connsiteY0" fmla="*/ 797560 h 1205547"/>
              <a:gd name="connsiteX1" fmla="*/ 16072 w 3893638"/>
              <a:gd name="connsiteY1" fmla="*/ 1205547 h 1205547"/>
              <a:gd name="connsiteX2" fmla="*/ 3880682 w 3893638"/>
              <a:gd name="connsiteY2" fmla="*/ 1205547 h 1205547"/>
              <a:gd name="connsiteX3" fmla="*/ 3889128 w 3893638"/>
              <a:gd name="connsiteY3" fmla="*/ 0 h 1205547"/>
              <a:gd name="connsiteX4" fmla="*/ 40312 w 3893638"/>
              <a:gd name="connsiteY4" fmla="*/ 1588 h 1205547"/>
              <a:gd name="connsiteX5" fmla="*/ 2410977 w 3893638"/>
              <a:gd name="connsiteY5" fmla="*/ 797560 h 1205547"/>
              <a:gd name="connsiteX0" fmla="*/ 1729833 w 3898856"/>
              <a:gd name="connsiteY0" fmla="*/ 327978 h 1205547"/>
              <a:gd name="connsiteX1" fmla="*/ 21290 w 3898856"/>
              <a:gd name="connsiteY1" fmla="*/ 1205547 h 1205547"/>
              <a:gd name="connsiteX2" fmla="*/ 3885900 w 3898856"/>
              <a:gd name="connsiteY2" fmla="*/ 1205547 h 1205547"/>
              <a:gd name="connsiteX3" fmla="*/ 3894346 w 3898856"/>
              <a:gd name="connsiteY3" fmla="*/ 0 h 1205547"/>
              <a:gd name="connsiteX4" fmla="*/ 45530 w 3898856"/>
              <a:gd name="connsiteY4" fmla="*/ 1588 h 1205547"/>
              <a:gd name="connsiteX5" fmla="*/ 1729833 w 3898856"/>
              <a:gd name="connsiteY5" fmla="*/ 327978 h 1205547"/>
              <a:gd name="connsiteX0" fmla="*/ 1729157 w 3898180"/>
              <a:gd name="connsiteY0" fmla="*/ 327978 h 1205547"/>
              <a:gd name="connsiteX1" fmla="*/ 20614 w 3898180"/>
              <a:gd name="connsiteY1" fmla="*/ 1205547 h 1205547"/>
              <a:gd name="connsiteX2" fmla="*/ 3885224 w 3898180"/>
              <a:gd name="connsiteY2" fmla="*/ 1205547 h 1205547"/>
              <a:gd name="connsiteX3" fmla="*/ 3893670 w 3898180"/>
              <a:gd name="connsiteY3" fmla="*/ 0 h 1205547"/>
              <a:gd name="connsiteX4" fmla="*/ 44854 w 3898180"/>
              <a:gd name="connsiteY4" fmla="*/ 1588 h 1205547"/>
              <a:gd name="connsiteX5" fmla="*/ 1729157 w 3898180"/>
              <a:gd name="connsiteY5" fmla="*/ 327978 h 1205547"/>
              <a:gd name="connsiteX0" fmla="*/ 1742385 w 3911408"/>
              <a:gd name="connsiteY0" fmla="*/ 327978 h 1205547"/>
              <a:gd name="connsiteX1" fmla="*/ 33842 w 3911408"/>
              <a:gd name="connsiteY1" fmla="*/ 1205547 h 1205547"/>
              <a:gd name="connsiteX2" fmla="*/ 3898452 w 3911408"/>
              <a:gd name="connsiteY2" fmla="*/ 1205547 h 1205547"/>
              <a:gd name="connsiteX3" fmla="*/ 3906898 w 3911408"/>
              <a:gd name="connsiteY3" fmla="*/ 0 h 1205547"/>
              <a:gd name="connsiteX4" fmla="*/ 58082 w 3911408"/>
              <a:gd name="connsiteY4" fmla="*/ 1588 h 1205547"/>
              <a:gd name="connsiteX5" fmla="*/ 1742385 w 3911408"/>
              <a:gd name="connsiteY5" fmla="*/ 327978 h 1205547"/>
              <a:gd name="connsiteX0" fmla="*/ 1742385 w 3911408"/>
              <a:gd name="connsiteY0" fmla="*/ 327978 h 1205547"/>
              <a:gd name="connsiteX1" fmla="*/ 33842 w 3911408"/>
              <a:gd name="connsiteY1" fmla="*/ 1205547 h 1205547"/>
              <a:gd name="connsiteX2" fmla="*/ 3898452 w 3911408"/>
              <a:gd name="connsiteY2" fmla="*/ 1205547 h 1205547"/>
              <a:gd name="connsiteX3" fmla="*/ 3906898 w 3911408"/>
              <a:gd name="connsiteY3" fmla="*/ 0 h 1205547"/>
              <a:gd name="connsiteX4" fmla="*/ 58082 w 3911408"/>
              <a:gd name="connsiteY4" fmla="*/ 1588 h 1205547"/>
              <a:gd name="connsiteX5" fmla="*/ 1742385 w 3911408"/>
              <a:gd name="connsiteY5" fmla="*/ 327978 h 1205547"/>
              <a:gd name="connsiteX0" fmla="*/ 1742385 w 3911408"/>
              <a:gd name="connsiteY0" fmla="*/ 327978 h 1205547"/>
              <a:gd name="connsiteX1" fmla="*/ 33842 w 3911408"/>
              <a:gd name="connsiteY1" fmla="*/ 1205547 h 1205547"/>
              <a:gd name="connsiteX2" fmla="*/ 3898452 w 3911408"/>
              <a:gd name="connsiteY2" fmla="*/ 1205547 h 1205547"/>
              <a:gd name="connsiteX3" fmla="*/ 3906898 w 3911408"/>
              <a:gd name="connsiteY3" fmla="*/ 0 h 1205547"/>
              <a:gd name="connsiteX4" fmla="*/ 58082 w 3911408"/>
              <a:gd name="connsiteY4" fmla="*/ 1588 h 1205547"/>
              <a:gd name="connsiteX5" fmla="*/ 1742385 w 3911408"/>
              <a:gd name="connsiteY5" fmla="*/ 327978 h 1205547"/>
              <a:gd name="connsiteX0" fmla="*/ 1744158 w 3913181"/>
              <a:gd name="connsiteY0" fmla="*/ 327978 h 1205547"/>
              <a:gd name="connsiteX1" fmla="*/ 35615 w 3913181"/>
              <a:gd name="connsiteY1" fmla="*/ 1205547 h 1205547"/>
              <a:gd name="connsiteX2" fmla="*/ 3900225 w 3913181"/>
              <a:gd name="connsiteY2" fmla="*/ 1205547 h 1205547"/>
              <a:gd name="connsiteX3" fmla="*/ 3908671 w 3913181"/>
              <a:gd name="connsiteY3" fmla="*/ 0 h 1205547"/>
              <a:gd name="connsiteX4" fmla="*/ 59855 w 3913181"/>
              <a:gd name="connsiteY4" fmla="*/ 1588 h 1205547"/>
              <a:gd name="connsiteX5" fmla="*/ 1744158 w 3913181"/>
              <a:gd name="connsiteY5" fmla="*/ 327978 h 1205547"/>
              <a:gd name="connsiteX0" fmla="*/ 1724898 w 3893921"/>
              <a:gd name="connsiteY0" fmla="*/ 327978 h 1205547"/>
              <a:gd name="connsiteX1" fmla="*/ 16355 w 3893921"/>
              <a:gd name="connsiteY1" fmla="*/ 1205547 h 1205547"/>
              <a:gd name="connsiteX2" fmla="*/ 3880965 w 3893921"/>
              <a:gd name="connsiteY2" fmla="*/ 1205547 h 1205547"/>
              <a:gd name="connsiteX3" fmla="*/ 3889411 w 3893921"/>
              <a:gd name="connsiteY3" fmla="*/ 0 h 1205547"/>
              <a:gd name="connsiteX4" fmla="*/ 40595 w 3893921"/>
              <a:gd name="connsiteY4" fmla="*/ 1588 h 1205547"/>
              <a:gd name="connsiteX5" fmla="*/ 1724898 w 3893921"/>
              <a:gd name="connsiteY5" fmla="*/ 327978 h 1205547"/>
              <a:gd name="connsiteX0" fmla="*/ 1724898 w 3893921"/>
              <a:gd name="connsiteY0" fmla="*/ 334010 h 1211579"/>
              <a:gd name="connsiteX1" fmla="*/ 16355 w 3893921"/>
              <a:gd name="connsiteY1" fmla="*/ 1211579 h 1211579"/>
              <a:gd name="connsiteX2" fmla="*/ 3880965 w 3893921"/>
              <a:gd name="connsiteY2" fmla="*/ 1211579 h 1211579"/>
              <a:gd name="connsiteX3" fmla="*/ 3889411 w 3893921"/>
              <a:gd name="connsiteY3" fmla="*/ 6032 h 1211579"/>
              <a:gd name="connsiteX4" fmla="*/ 29700 w 3893921"/>
              <a:gd name="connsiteY4" fmla="*/ 0 h 1211579"/>
              <a:gd name="connsiteX5" fmla="*/ 1724898 w 3893921"/>
              <a:gd name="connsiteY5" fmla="*/ 334010 h 1211579"/>
              <a:gd name="connsiteX0" fmla="*/ 1724898 w 3893921"/>
              <a:gd name="connsiteY0" fmla="*/ 329247 h 1206816"/>
              <a:gd name="connsiteX1" fmla="*/ 16355 w 3893921"/>
              <a:gd name="connsiteY1" fmla="*/ 1206816 h 1206816"/>
              <a:gd name="connsiteX2" fmla="*/ 3880965 w 3893921"/>
              <a:gd name="connsiteY2" fmla="*/ 1206816 h 1206816"/>
              <a:gd name="connsiteX3" fmla="*/ 3889411 w 3893921"/>
              <a:gd name="connsiteY3" fmla="*/ 1269 h 1206816"/>
              <a:gd name="connsiteX4" fmla="*/ 13357 w 3893921"/>
              <a:gd name="connsiteY4" fmla="*/ 0 h 1206816"/>
              <a:gd name="connsiteX5" fmla="*/ 1724898 w 3893921"/>
              <a:gd name="connsiteY5" fmla="*/ 329247 h 1206816"/>
              <a:gd name="connsiteX0" fmla="*/ 1724898 w 3896084"/>
              <a:gd name="connsiteY0" fmla="*/ 329247 h 1207768"/>
              <a:gd name="connsiteX1" fmla="*/ 16355 w 3896084"/>
              <a:gd name="connsiteY1" fmla="*/ 1206816 h 1207768"/>
              <a:gd name="connsiteX2" fmla="*/ 3886413 w 3896084"/>
              <a:gd name="connsiteY2" fmla="*/ 1207768 h 1207768"/>
              <a:gd name="connsiteX3" fmla="*/ 3889411 w 3896084"/>
              <a:gd name="connsiteY3" fmla="*/ 1269 h 1207768"/>
              <a:gd name="connsiteX4" fmla="*/ 13357 w 3896084"/>
              <a:gd name="connsiteY4" fmla="*/ 0 h 1207768"/>
              <a:gd name="connsiteX5" fmla="*/ 1724898 w 3896084"/>
              <a:gd name="connsiteY5" fmla="*/ 329247 h 1207768"/>
              <a:gd name="connsiteX0" fmla="*/ 1724898 w 3892620"/>
              <a:gd name="connsiteY0" fmla="*/ 329247 h 1206816"/>
              <a:gd name="connsiteX1" fmla="*/ 16355 w 3892620"/>
              <a:gd name="connsiteY1" fmla="*/ 1206816 h 1206816"/>
              <a:gd name="connsiteX2" fmla="*/ 3875517 w 3892620"/>
              <a:gd name="connsiteY2" fmla="*/ 1206816 h 1206816"/>
              <a:gd name="connsiteX3" fmla="*/ 3889411 w 3892620"/>
              <a:gd name="connsiteY3" fmla="*/ 1269 h 1206816"/>
              <a:gd name="connsiteX4" fmla="*/ 13357 w 3892620"/>
              <a:gd name="connsiteY4" fmla="*/ 0 h 1206816"/>
              <a:gd name="connsiteX5" fmla="*/ 1724898 w 3892620"/>
              <a:gd name="connsiteY5" fmla="*/ 329247 h 1206816"/>
              <a:gd name="connsiteX0" fmla="*/ 1724898 w 3899236"/>
              <a:gd name="connsiteY0" fmla="*/ 329247 h 1208721"/>
              <a:gd name="connsiteX1" fmla="*/ 16355 w 3899236"/>
              <a:gd name="connsiteY1" fmla="*/ 1206816 h 1208721"/>
              <a:gd name="connsiteX2" fmla="*/ 3891859 w 3899236"/>
              <a:gd name="connsiteY2" fmla="*/ 1208721 h 1208721"/>
              <a:gd name="connsiteX3" fmla="*/ 3889411 w 3899236"/>
              <a:gd name="connsiteY3" fmla="*/ 1269 h 1208721"/>
              <a:gd name="connsiteX4" fmla="*/ 13357 w 3899236"/>
              <a:gd name="connsiteY4" fmla="*/ 0 h 1208721"/>
              <a:gd name="connsiteX5" fmla="*/ 1724898 w 3899236"/>
              <a:gd name="connsiteY5" fmla="*/ 329247 h 1208721"/>
              <a:gd name="connsiteX0" fmla="*/ 1724898 w 3896083"/>
              <a:gd name="connsiteY0" fmla="*/ 329247 h 1208721"/>
              <a:gd name="connsiteX1" fmla="*/ 16355 w 3896083"/>
              <a:gd name="connsiteY1" fmla="*/ 1206816 h 1208721"/>
              <a:gd name="connsiteX2" fmla="*/ 3886411 w 3896083"/>
              <a:gd name="connsiteY2" fmla="*/ 1208721 h 1208721"/>
              <a:gd name="connsiteX3" fmla="*/ 3889411 w 3896083"/>
              <a:gd name="connsiteY3" fmla="*/ 1269 h 1208721"/>
              <a:gd name="connsiteX4" fmla="*/ 13357 w 3896083"/>
              <a:gd name="connsiteY4" fmla="*/ 0 h 1208721"/>
              <a:gd name="connsiteX5" fmla="*/ 1724898 w 3896083"/>
              <a:gd name="connsiteY5" fmla="*/ 329247 h 1208721"/>
              <a:gd name="connsiteX0" fmla="*/ 1367843 w 3898552"/>
              <a:gd name="connsiteY0" fmla="*/ 394969 h 1208721"/>
              <a:gd name="connsiteX1" fmla="*/ 18824 w 3898552"/>
              <a:gd name="connsiteY1" fmla="*/ 1206816 h 1208721"/>
              <a:gd name="connsiteX2" fmla="*/ 3888880 w 3898552"/>
              <a:gd name="connsiteY2" fmla="*/ 1208721 h 1208721"/>
              <a:gd name="connsiteX3" fmla="*/ 3891880 w 3898552"/>
              <a:gd name="connsiteY3" fmla="*/ 1269 h 1208721"/>
              <a:gd name="connsiteX4" fmla="*/ 15826 w 3898552"/>
              <a:gd name="connsiteY4" fmla="*/ 0 h 1208721"/>
              <a:gd name="connsiteX5" fmla="*/ 1367843 w 3898552"/>
              <a:gd name="connsiteY5" fmla="*/ 394969 h 1208721"/>
              <a:gd name="connsiteX0" fmla="*/ 1352846 w 3883555"/>
              <a:gd name="connsiteY0" fmla="*/ 394969 h 1208721"/>
              <a:gd name="connsiteX1" fmla="*/ 20168 w 3883555"/>
              <a:gd name="connsiteY1" fmla="*/ 1206816 h 1208721"/>
              <a:gd name="connsiteX2" fmla="*/ 3873883 w 3883555"/>
              <a:gd name="connsiteY2" fmla="*/ 1208721 h 1208721"/>
              <a:gd name="connsiteX3" fmla="*/ 3876883 w 3883555"/>
              <a:gd name="connsiteY3" fmla="*/ 1269 h 1208721"/>
              <a:gd name="connsiteX4" fmla="*/ 829 w 3883555"/>
              <a:gd name="connsiteY4" fmla="*/ 0 h 1208721"/>
              <a:gd name="connsiteX5" fmla="*/ 1352846 w 3883555"/>
              <a:gd name="connsiteY5" fmla="*/ 394969 h 1208721"/>
              <a:gd name="connsiteX0" fmla="*/ 1352846 w 3883555"/>
              <a:gd name="connsiteY0" fmla="*/ 394969 h 1208721"/>
              <a:gd name="connsiteX1" fmla="*/ 308877 w 3883555"/>
              <a:gd name="connsiteY1" fmla="*/ 1207769 h 1208721"/>
              <a:gd name="connsiteX2" fmla="*/ 3873883 w 3883555"/>
              <a:gd name="connsiteY2" fmla="*/ 1208721 h 1208721"/>
              <a:gd name="connsiteX3" fmla="*/ 3876883 w 3883555"/>
              <a:gd name="connsiteY3" fmla="*/ 1269 h 1208721"/>
              <a:gd name="connsiteX4" fmla="*/ 829 w 3883555"/>
              <a:gd name="connsiteY4" fmla="*/ 0 h 1208721"/>
              <a:gd name="connsiteX5" fmla="*/ 1352846 w 3883555"/>
              <a:gd name="connsiteY5" fmla="*/ 394969 h 1208721"/>
              <a:gd name="connsiteX0" fmla="*/ 1352846 w 3883555"/>
              <a:gd name="connsiteY0" fmla="*/ 394969 h 1208721"/>
              <a:gd name="connsiteX1" fmla="*/ 308876 w 3883555"/>
              <a:gd name="connsiteY1" fmla="*/ 1204912 h 1208721"/>
              <a:gd name="connsiteX2" fmla="*/ 3873883 w 3883555"/>
              <a:gd name="connsiteY2" fmla="*/ 1208721 h 1208721"/>
              <a:gd name="connsiteX3" fmla="*/ 3876883 w 3883555"/>
              <a:gd name="connsiteY3" fmla="*/ 1269 h 1208721"/>
              <a:gd name="connsiteX4" fmla="*/ 829 w 3883555"/>
              <a:gd name="connsiteY4" fmla="*/ 0 h 1208721"/>
              <a:gd name="connsiteX5" fmla="*/ 1352846 w 3883555"/>
              <a:gd name="connsiteY5" fmla="*/ 394969 h 1208721"/>
              <a:gd name="connsiteX0" fmla="*/ 1352846 w 3883555"/>
              <a:gd name="connsiteY0" fmla="*/ 394969 h 1204912"/>
              <a:gd name="connsiteX1" fmla="*/ 308876 w 3883555"/>
              <a:gd name="connsiteY1" fmla="*/ 1204912 h 1204912"/>
              <a:gd name="connsiteX2" fmla="*/ 3873883 w 3883555"/>
              <a:gd name="connsiteY2" fmla="*/ 1204618 h 1204912"/>
              <a:gd name="connsiteX3" fmla="*/ 3876883 w 3883555"/>
              <a:gd name="connsiteY3" fmla="*/ 1269 h 1204912"/>
              <a:gd name="connsiteX4" fmla="*/ 829 w 3883555"/>
              <a:gd name="connsiteY4" fmla="*/ 0 h 1204912"/>
              <a:gd name="connsiteX5" fmla="*/ 1352846 w 3883555"/>
              <a:gd name="connsiteY5" fmla="*/ 394969 h 1204912"/>
              <a:gd name="connsiteX0" fmla="*/ 2420081 w 3883112"/>
              <a:gd name="connsiteY0" fmla="*/ 685262 h 1204912"/>
              <a:gd name="connsiteX1" fmla="*/ 308433 w 3883112"/>
              <a:gd name="connsiteY1" fmla="*/ 1204912 h 1204912"/>
              <a:gd name="connsiteX2" fmla="*/ 3873440 w 3883112"/>
              <a:gd name="connsiteY2" fmla="*/ 1204618 h 1204912"/>
              <a:gd name="connsiteX3" fmla="*/ 3876440 w 3883112"/>
              <a:gd name="connsiteY3" fmla="*/ 1269 h 1204912"/>
              <a:gd name="connsiteX4" fmla="*/ 386 w 3883112"/>
              <a:gd name="connsiteY4" fmla="*/ 0 h 1204912"/>
              <a:gd name="connsiteX5" fmla="*/ 2420081 w 3883112"/>
              <a:gd name="connsiteY5" fmla="*/ 685262 h 1204912"/>
              <a:gd name="connsiteX0" fmla="*/ 2572579 w 3883084"/>
              <a:gd name="connsiteY0" fmla="*/ 732447 h 1204912"/>
              <a:gd name="connsiteX1" fmla="*/ 308405 w 3883084"/>
              <a:gd name="connsiteY1" fmla="*/ 1204912 h 1204912"/>
              <a:gd name="connsiteX2" fmla="*/ 3873412 w 3883084"/>
              <a:gd name="connsiteY2" fmla="*/ 1204618 h 1204912"/>
              <a:gd name="connsiteX3" fmla="*/ 3876412 w 3883084"/>
              <a:gd name="connsiteY3" fmla="*/ 1269 h 1204912"/>
              <a:gd name="connsiteX4" fmla="*/ 358 w 3883084"/>
              <a:gd name="connsiteY4" fmla="*/ 0 h 1204912"/>
              <a:gd name="connsiteX5" fmla="*/ 2572579 w 3883084"/>
              <a:gd name="connsiteY5" fmla="*/ 732447 h 1204912"/>
              <a:gd name="connsiteX0" fmla="*/ 2713353 w 3883062"/>
              <a:gd name="connsiteY0" fmla="*/ 745782 h 1204912"/>
              <a:gd name="connsiteX1" fmla="*/ 308383 w 3883062"/>
              <a:gd name="connsiteY1" fmla="*/ 1204912 h 1204912"/>
              <a:gd name="connsiteX2" fmla="*/ 3873390 w 3883062"/>
              <a:gd name="connsiteY2" fmla="*/ 1204618 h 1204912"/>
              <a:gd name="connsiteX3" fmla="*/ 3876390 w 3883062"/>
              <a:gd name="connsiteY3" fmla="*/ 1269 h 1204912"/>
              <a:gd name="connsiteX4" fmla="*/ 336 w 3883062"/>
              <a:gd name="connsiteY4" fmla="*/ 0 h 1204912"/>
              <a:gd name="connsiteX5" fmla="*/ 2713353 w 3883062"/>
              <a:gd name="connsiteY5" fmla="*/ 745782 h 1204912"/>
              <a:gd name="connsiteX0" fmla="*/ 2719219 w 3883062"/>
              <a:gd name="connsiteY0" fmla="*/ 734499 h 1204912"/>
              <a:gd name="connsiteX1" fmla="*/ 308383 w 3883062"/>
              <a:gd name="connsiteY1" fmla="*/ 1204912 h 1204912"/>
              <a:gd name="connsiteX2" fmla="*/ 3873390 w 3883062"/>
              <a:gd name="connsiteY2" fmla="*/ 1204618 h 1204912"/>
              <a:gd name="connsiteX3" fmla="*/ 3876390 w 3883062"/>
              <a:gd name="connsiteY3" fmla="*/ 1269 h 1204912"/>
              <a:gd name="connsiteX4" fmla="*/ 336 w 3883062"/>
              <a:gd name="connsiteY4" fmla="*/ 0 h 1204912"/>
              <a:gd name="connsiteX5" fmla="*/ 2719219 w 3883062"/>
              <a:gd name="connsiteY5" fmla="*/ 734499 h 1204912"/>
              <a:gd name="connsiteX0" fmla="*/ 3012494 w 4176337"/>
              <a:gd name="connsiteY0" fmla="*/ 734499 h 1204912"/>
              <a:gd name="connsiteX1" fmla="*/ 601658 w 4176337"/>
              <a:gd name="connsiteY1" fmla="*/ 1204912 h 1204912"/>
              <a:gd name="connsiteX2" fmla="*/ 4166665 w 4176337"/>
              <a:gd name="connsiteY2" fmla="*/ 1204618 h 1204912"/>
              <a:gd name="connsiteX3" fmla="*/ 4169665 w 4176337"/>
              <a:gd name="connsiteY3" fmla="*/ 1269 h 1204912"/>
              <a:gd name="connsiteX4" fmla="*/ 293611 w 4176337"/>
              <a:gd name="connsiteY4" fmla="*/ 0 h 1204912"/>
              <a:gd name="connsiteX5" fmla="*/ 578195 w 4176337"/>
              <a:gd name="connsiteY5" fmla="*/ 151983 h 1204912"/>
              <a:gd name="connsiteX6" fmla="*/ 3012494 w 4176337"/>
              <a:gd name="connsiteY6" fmla="*/ 734499 h 1204912"/>
              <a:gd name="connsiteX0" fmla="*/ 3121776 w 4285619"/>
              <a:gd name="connsiteY0" fmla="*/ 734499 h 1204912"/>
              <a:gd name="connsiteX1" fmla="*/ 710940 w 4285619"/>
              <a:gd name="connsiteY1" fmla="*/ 1204912 h 1204912"/>
              <a:gd name="connsiteX2" fmla="*/ 4275947 w 4285619"/>
              <a:gd name="connsiteY2" fmla="*/ 1204618 h 1204912"/>
              <a:gd name="connsiteX3" fmla="*/ 4278947 w 4285619"/>
              <a:gd name="connsiteY3" fmla="*/ 1269 h 1204912"/>
              <a:gd name="connsiteX4" fmla="*/ 402893 w 4285619"/>
              <a:gd name="connsiteY4" fmla="*/ 0 h 1204912"/>
              <a:gd name="connsiteX5" fmla="*/ 388292 w 4285619"/>
              <a:gd name="connsiteY5" fmla="*/ 399193 h 1204912"/>
              <a:gd name="connsiteX6" fmla="*/ 3121776 w 4285619"/>
              <a:gd name="connsiteY6" fmla="*/ 734499 h 1204912"/>
              <a:gd name="connsiteX0" fmla="*/ 2936824 w 4100667"/>
              <a:gd name="connsiteY0" fmla="*/ 734499 h 1204912"/>
              <a:gd name="connsiteX1" fmla="*/ 525988 w 4100667"/>
              <a:gd name="connsiteY1" fmla="*/ 1204912 h 1204912"/>
              <a:gd name="connsiteX2" fmla="*/ 4090995 w 4100667"/>
              <a:gd name="connsiteY2" fmla="*/ 1204618 h 1204912"/>
              <a:gd name="connsiteX3" fmla="*/ 4093995 w 4100667"/>
              <a:gd name="connsiteY3" fmla="*/ 1269 h 1204912"/>
              <a:gd name="connsiteX4" fmla="*/ 217941 w 4100667"/>
              <a:gd name="connsiteY4" fmla="*/ 0 h 1204912"/>
              <a:gd name="connsiteX5" fmla="*/ 848639 w 4100667"/>
              <a:gd name="connsiteY5" fmla="*/ 432018 h 1204912"/>
              <a:gd name="connsiteX6" fmla="*/ 2936824 w 4100667"/>
              <a:gd name="connsiteY6" fmla="*/ 734499 h 1204912"/>
              <a:gd name="connsiteX0" fmla="*/ 2883343 w 4047186"/>
              <a:gd name="connsiteY0" fmla="*/ 734499 h 1204912"/>
              <a:gd name="connsiteX1" fmla="*/ 472507 w 4047186"/>
              <a:gd name="connsiteY1" fmla="*/ 1204912 h 1204912"/>
              <a:gd name="connsiteX2" fmla="*/ 4037514 w 4047186"/>
              <a:gd name="connsiteY2" fmla="*/ 1204618 h 1204912"/>
              <a:gd name="connsiteX3" fmla="*/ 4040514 w 4047186"/>
              <a:gd name="connsiteY3" fmla="*/ 1269 h 1204912"/>
              <a:gd name="connsiteX4" fmla="*/ 164460 w 4047186"/>
              <a:gd name="connsiteY4" fmla="*/ 0 h 1204912"/>
              <a:gd name="connsiteX5" fmla="*/ 795158 w 4047186"/>
              <a:gd name="connsiteY5" fmla="*/ 432018 h 1204912"/>
              <a:gd name="connsiteX6" fmla="*/ 2883343 w 4047186"/>
              <a:gd name="connsiteY6" fmla="*/ 734499 h 1204912"/>
              <a:gd name="connsiteX0" fmla="*/ 2982953 w 4146796"/>
              <a:gd name="connsiteY0" fmla="*/ 734499 h 1204912"/>
              <a:gd name="connsiteX1" fmla="*/ 572117 w 4146796"/>
              <a:gd name="connsiteY1" fmla="*/ 1204912 h 1204912"/>
              <a:gd name="connsiteX2" fmla="*/ 4137124 w 4146796"/>
              <a:gd name="connsiteY2" fmla="*/ 1204618 h 1204912"/>
              <a:gd name="connsiteX3" fmla="*/ 4140124 w 4146796"/>
              <a:gd name="connsiteY3" fmla="*/ 1269 h 1204912"/>
              <a:gd name="connsiteX4" fmla="*/ 264070 w 4146796"/>
              <a:gd name="connsiteY4" fmla="*/ 0 h 1204912"/>
              <a:gd name="connsiteX5" fmla="*/ 272934 w 4146796"/>
              <a:gd name="connsiteY5" fmla="*/ 400219 h 1204912"/>
              <a:gd name="connsiteX6" fmla="*/ 2982953 w 4146796"/>
              <a:gd name="connsiteY6" fmla="*/ 734499 h 1204912"/>
              <a:gd name="connsiteX0" fmla="*/ 2716444 w 3880287"/>
              <a:gd name="connsiteY0" fmla="*/ 733230 h 1203643"/>
              <a:gd name="connsiteX1" fmla="*/ 305608 w 3880287"/>
              <a:gd name="connsiteY1" fmla="*/ 1203643 h 1203643"/>
              <a:gd name="connsiteX2" fmla="*/ 3870615 w 3880287"/>
              <a:gd name="connsiteY2" fmla="*/ 1203349 h 1203643"/>
              <a:gd name="connsiteX3" fmla="*/ 3873615 w 3880287"/>
              <a:gd name="connsiteY3" fmla="*/ 0 h 1203643"/>
              <a:gd name="connsiteX4" fmla="*/ 507935 w 3880287"/>
              <a:gd name="connsiteY4" fmla="*/ 34633 h 1203643"/>
              <a:gd name="connsiteX5" fmla="*/ 6425 w 3880287"/>
              <a:gd name="connsiteY5" fmla="*/ 398950 h 1203643"/>
              <a:gd name="connsiteX6" fmla="*/ 2716444 w 3880287"/>
              <a:gd name="connsiteY6" fmla="*/ 733230 h 1203643"/>
              <a:gd name="connsiteX0" fmla="*/ 2710023 w 3873866"/>
              <a:gd name="connsiteY0" fmla="*/ 733230 h 1203643"/>
              <a:gd name="connsiteX1" fmla="*/ 299187 w 3873866"/>
              <a:gd name="connsiteY1" fmla="*/ 1203643 h 1203643"/>
              <a:gd name="connsiteX2" fmla="*/ 3864194 w 3873866"/>
              <a:gd name="connsiteY2" fmla="*/ 1203349 h 1203643"/>
              <a:gd name="connsiteX3" fmla="*/ 3867194 w 3873866"/>
              <a:gd name="connsiteY3" fmla="*/ 0 h 1203643"/>
              <a:gd name="connsiteX4" fmla="*/ 501514 w 3873866"/>
              <a:gd name="connsiteY4" fmla="*/ 34633 h 1203643"/>
              <a:gd name="connsiteX5" fmla="*/ 4 w 3873866"/>
              <a:gd name="connsiteY5" fmla="*/ 398950 h 1203643"/>
              <a:gd name="connsiteX6" fmla="*/ 2710023 w 3873866"/>
              <a:gd name="connsiteY6" fmla="*/ 733230 h 1203643"/>
              <a:gd name="connsiteX0" fmla="*/ 2713015 w 3876858"/>
              <a:gd name="connsiteY0" fmla="*/ 733230 h 1203643"/>
              <a:gd name="connsiteX1" fmla="*/ 302179 w 3876858"/>
              <a:gd name="connsiteY1" fmla="*/ 1203643 h 1203643"/>
              <a:gd name="connsiteX2" fmla="*/ 3867186 w 3876858"/>
              <a:gd name="connsiteY2" fmla="*/ 1203349 h 1203643"/>
              <a:gd name="connsiteX3" fmla="*/ 3870186 w 3876858"/>
              <a:gd name="connsiteY3" fmla="*/ 0 h 1203643"/>
              <a:gd name="connsiteX4" fmla="*/ 0 w 3876858"/>
              <a:gd name="connsiteY4" fmla="*/ 782 h 1203643"/>
              <a:gd name="connsiteX5" fmla="*/ 2996 w 3876858"/>
              <a:gd name="connsiteY5" fmla="*/ 398950 h 1203643"/>
              <a:gd name="connsiteX6" fmla="*/ 2713015 w 3876858"/>
              <a:gd name="connsiteY6" fmla="*/ 733230 h 1203643"/>
              <a:gd name="connsiteX0" fmla="*/ 2716029 w 3879872"/>
              <a:gd name="connsiteY0" fmla="*/ 733230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94322 h 1203643"/>
              <a:gd name="connsiteX6" fmla="*/ 2716029 w 3879872"/>
              <a:gd name="connsiteY6" fmla="*/ 733230 h 1203643"/>
              <a:gd name="connsiteX0" fmla="*/ 2716029 w 3879872"/>
              <a:gd name="connsiteY0" fmla="*/ 733230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2716029 w 3879872"/>
              <a:gd name="connsiteY6" fmla="*/ 733230 h 1203643"/>
              <a:gd name="connsiteX0" fmla="*/ 2716029 w 3879872"/>
              <a:gd name="connsiteY0" fmla="*/ 733230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2716029 w 3879872"/>
              <a:gd name="connsiteY6" fmla="*/ 733230 h 1203643"/>
              <a:gd name="connsiteX0" fmla="*/ 2774693 w 3879872"/>
              <a:gd name="connsiteY0" fmla="*/ 867606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2774693 w 3879872"/>
              <a:gd name="connsiteY6" fmla="*/ 867606 h 1203643"/>
              <a:gd name="connsiteX0" fmla="*/ 2757094 w 3879872"/>
              <a:gd name="connsiteY0" fmla="*/ 834781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2757094 w 3879872"/>
              <a:gd name="connsiteY6" fmla="*/ 834781 h 1203643"/>
              <a:gd name="connsiteX0" fmla="*/ 2757094 w 3879872"/>
              <a:gd name="connsiteY0" fmla="*/ 834781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2757094 w 3879872"/>
              <a:gd name="connsiteY6" fmla="*/ 834781 h 1203643"/>
              <a:gd name="connsiteX0" fmla="*/ 2757094 w 3879872"/>
              <a:gd name="connsiteY0" fmla="*/ 834781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2757094 w 3879872"/>
              <a:gd name="connsiteY6" fmla="*/ 834781 h 1203643"/>
              <a:gd name="connsiteX0" fmla="*/ 2757094 w 3879872"/>
              <a:gd name="connsiteY0" fmla="*/ 834781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2757094 w 3879872"/>
              <a:gd name="connsiteY6" fmla="*/ 834781 h 1203643"/>
              <a:gd name="connsiteX0" fmla="*/ 2757094 w 3879872"/>
              <a:gd name="connsiteY0" fmla="*/ 834781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2757094 w 3879872"/>
              <a:gd name="connsiteY6" fmla="*/ 834781 h 1203643"/>
              <a:gd name="connsiteX0" fmla="*/ 3015214 w 3879872"/>
              <a:gd name="connsiteY0" fmla="*/ 845039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3015214 w 3879872"/>
              <a:gd name="connsiteY6" fmla="*/ 845039 h 1203643"/>
              <a:gd name="connsiteX0" fmla="*/ 3021081 w 3879872"/>
              <a:gd name="connsiteY0" fmla="*/ 788622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3021081 w 3879872"/>
              <a:gd name="connsiteY6" fmla="*/ 788622 h 1203643"/>
              <a:gd name="connsiteX0" fmla="*/ 3021081 w 3879872"/>
              <a:gd name="connsiteY0" fmla="*/ 788622 h 1203349"/>
              <a:gd name="connsiteX1" fmla="*/ 17742 w 3879872"/>
              <a:gd name="connsiteY1" fmla="*/ 1201591 h 1203349"/>
              <a:gd name="connsiteX2" fmla="*/ 3870200 w 3879872"/>
              <a:gd name="connsiteY2" fmla="*/ 1203349 h 1203349"/>
              <a:gd name="connsiteX3" fmla="*/ 3873200 w 3879872"/>
              <a:gd name="connsiteY3" fmla="*/ 0 h 1203349"/>
              <a:gd name="connsiteX4" fmla="*/ 3014 w 3879872"/>
              <a:gd name="connsiteY4" fmla="*/ 782 h 1203349"/>
              <a:gd name="connsiteX5" fmla="*/ 143 w 3879872"/>
              <a:gd name="connsiteY5" fmla="*/ 229699 h 1203349"/>
              <a:gd name="connsiteX6" fmla="*/ 3021081 w 3879872"/>
              <a:gd name="connsiteY6" fmla="*/ 788622 h 1203349"/>
              <a:gd name="connsiteX0" fmla="*/ 3085612 w 3879872"/>
              <a:gd name="connsiteY0" fmla="*/ 750669 h 1203349"/>
              <a:gd name="connsiteX1" fmla="*/ 17742 w 3879872"/>
              <a:gd name="connsiteY1" fmla="*/ 1201591 h 1203349"/>
              <a:gd name="connsiteX2" fmla="*/ 3870200 w 3879872"/>
              <a:gd name="connsiteY2" fmla="*/ 1203349 h 1203349"/>
              <a:gd name="connsiteX3" fmla="*/ 3873200 w 3879872"/>
              <a:gd name="connsiteY3" fmla="*/ 0 h 1203349"/>
              <a:gd name="connsiteX4" fmla="*/ 3014 w 3879872"/>
              <a:gd name="connsiteY4" fmla="*/ 782 h 1203349"/>
              <a:gd name="connsiteX5" fmla="*/ 143 w 3879872"/>
              <a:gd name="connsiteY5" fmla="*/ 229699 h 1203349"/>
              <a:gd name="connsiteX6" fmla="*/ 3085612 w 3879872"/>
              <a:gd name="connsiteY6" fmla="*/ 750669 h 1203349"/>
              <a:gd name="connsiteX0" fmla="*/ 3085612 w 3879872"/>
              <a:gd name="connsiteY0" fmla="*/ 750669 h 1203349"/>
              <a:gd name="connsiteX1" fmla="*/ 17742 w 3879872"/>
              <a:gd name="connsiteY1" fmla="*/ 1201591 h 1203349"/>
              <a:gd name="connsiteX2" fmla="*/ 3870200 w 3879872"/>
              <a:gd name="connsiteY2" fmla="*/ 1203349 h 1203349"/>
              <a:gd name="connsiteX3" fmla="*/ 3873200 w 3879872"/>
              <a:gd name="connsiteY3" fmla="*/ 0 h 1203349"/>
              <a:gd name="connsiteX4" fmla="*/ 3014 w 3879872"/>
              <a:gd name="connsiteY4" fmla="*/ 782 h 1203349"/>
              <a:gd name="connsiteX5" fmla="*/ 143 w 3879872"/>
              <a:gd name="connsiteY5" fmla="*/ 229699 h 1203349"/>
              <a:gd name="connsiteX6" fmla="*/ 3085612 w 3879872"/>
              <a:gd name="connsiteY6" fmla="*/ 750669 h 1203349"/>
              <a:gd name="connsiteX0" fmla="*/ 3197073 w 3879872"/>
              <a:gd name="connsiteY0" fmla="*/ 760927 h 1203349"/>
              <a:gd name="connsiteX1" fmla="*/ 17742 w 3879872"/>
              <a:gd name="connsiteY1" fmla="*/ 1201591 h 1203349"/>
              <a:gd name="connsiteX2" fmla="*/ 3870200 w 3879872"/>
              <a:gd name="connsiteY2" fmla="*/ 1203349 h 1203349"/>
              <a:gd name="connsiteX3" fmla="*/ 3873200 w 3879872"/>
              <a:gd name="connsiteY3" fmla="*/ 0 h 1203349"/>
              <a:gd name="connsiteX4" fmla="*/ 3014 w 3879872"/>
              <a:gd name="connsiteY4" fmla="*/ 782 h 1203349"/>
              <a:gd name="connsiteX5" fmla="*/ 143 w 3879872"/>
              <a:gd name="connsiteY5" fmla="*/ 229699 h 1203349"/>
              <a:gd name="connsiteX6" fmla="*/ 3197073 w 3879872"/>
              <a:gd name="connsiteY6" fmla="*/ 760927 h 1203349"/>
              <a:gd name="connsiteX0" fmla="*/ 3197073 w 3879872"/>
              <a:gd name="connsiteY0" fmla="*/ 760927 h 1203349"/>
              <a:gd name="connsiteX1" fmla="*/ 17742 w 3879872"/>
              <a:gd name="connsiteY1" fmla="*/ 1201591 h 1203349"/>
              <a:gd name="connsiteX2" fmla="*/ 3870200 w 3879872"/>
              <a:gd name="connsiteY2" fmla="*/ 1203349 h 1203349"/>
              <a:gd name="connsiteX3" fmla="*/ 3873200 w 3879872"/>
              <a:gd name="connsiteY3" fmla="*/ 0 h 1203349"/>
              <a:gd name="connsiteX4" fmla="*/ 3014 w 3879872"/>
              <a:gd name="connsiteY4" fmla="*/ 782 h 1203349"/>
              <a:gd name="connsiteX5" fmla="*/ 143 w 3879872"/>
              <a:gd name="connsiteY5" fmla="*/ 229699 h 1203349"/>
              <a:gd name="connsiteX6" fmla="*/ 3197073 w 3879872"/>
              <a:gd name="connsiteY6" fmla="*/ 760927 h 1203349"/>
              <a:gd name="connsiteX0" fmla="*/ 3202800 w 3885599"/>
              <a:gd name="connsiteY0" fmla="*/ 760927 h 1203349"/>
              <a:gd name="connsiteX1" fmla="*/ 4 w 3885599"/>
              <a:gd name="connsiteY1" fmla="*/ 1199539 h 1203349"/>
              <a:gd name="connsiteX2" fmla="*/ 3875927 w 3885599"/>
              <a:gd name="connsiteY2" fmla="*/ 1203349 h 1203349"/>
              <a:gd name="connsiteX3" fmla="*/ 3878927 w 3885599"/>
              <a:gd name="connsiteY3" fmla="*/ 0 h 1203349"/>
              <a:gd name="connsiteX4" fmla="*/ 8741 w 3885599"/>
              <a:gd name="connsiteY4" fmla="*/ 782 h 1203349"/>
              <a:gd name="connsiteX5" fmla="*/ 5870 w 3885599"/>
              <a:gd name="connsiteY5" fmla="*/ 229699 h 1203349"/>
              <a:gd name="connsiteX6" fmla="*/ 3202800 w 3885599"/>
              <a:gd name="connsiteY6" fmla="*/ 760927 h 1203349"/>
              <a:gd name="connsiteX0" fmla="*/ 3197074 w 3879873"/>
              <a:gd name="connsiteY0" fmla="*/ 760927 h 1203349"/>
              <a:gd name="connsiteX1" fmla="*/ 144 w 3879873"/>
              <a:gd name="connsiteY1" fmla="*/ 1201591 h 1203349"/>
              <a:gd name="connsiteX2" fmla="*/ 3870201 w 3879873"/>
              <a:gd name="connsiteY2" fmla="*/ 1203349 h 1203349"/>
              <a:gd name="connsiteX3" fmla="*/ 3873201 w 3879873"/>
              <a:gd name="connsiteY3" fmla="*/ 0 h 1203349"/>
              <a:gd name="connsiteX4" fmla="*/ 3015 w 3879873"/>
              <a:gd name="connsiteY4" fmla="*/ 782 h 1203349"/>
              <a:gd name="connsiteX5" fmla="*/ 144 w 3879873"/>
              <a:gd name="connsiteY5" fmla="*/ 229699 h 1203349"/>
              <a:gd name="connsiteX6" fmla="*/ 3197074 w 3879873"/>
              <a:gd name="connsiteY6" fmla="*/ 760927 h 1203349"/>
              <a:gd name="connsiteX0" fmla="*/ 2645637 w 3879873"/>
              <a:gd name="connsiteY0" fmla="*/ 757850 h 1203349"/>
              <a:gd name="connsiteX1" fmla="*/ 144 w 3879873"/>
              <a:gd name="connsiteY1" fmla="*/ 1201591 h 1203349"/>
              <a:gd name="connsiteX2" fmla="*/ 3870201 w 3879873"/>
              <a:gd name="connsiteY2" fmla="*/ 1203349 h 1203349"/>
              <a:gd name="connsiteX3" fmla="*/ 3873201 w 3879873"/>
              <a:gd name="connsiteY3" fmla="*/ 0 h 1203349"/>
              <a:gd name="connsiteX4" fmla="*/ 3015 w 3879873"/>
              <a:gd name="connsiteY4" fmla="*/ 782 h 1203349"/>
              <a:gd name="connsiteX5" fmla="*/ 144 w 3879873"/>
              <a:gd name="connsiteY5" fmla="*/ 229699 h 1203349"/>
              <a:gd name="connsiteX6" fmla="*/ 2645637 w 3879873"/>
              <a:gd name="connsiteY6" fmla="*/ 757850 h 1203349"/>
              <a:gd name="connsiteX0" fmla="*/ 2716033 w 3879873"/>
              <a:gd name="connsiteY0" fmla="*/ 807087 h 1203349"/>
              <a:gd name="connsiteX1" fmla="*/ 144 w 3879873"/>
              <a:gd name="connsiteY1" fmla="*/ 1201591 h 1203349"/>
              <a:gd name="connsiteX2" fmla="*/ 3870201 w 3879873"/>
              <a:gd name="connsiteY2" fmla="*/ 1203349 h 1203349"/>
              <a:gd name="connsiteX3" fmla="*/ 3873201 w 3879873"/>
              <a:gd name="connsiteY3" fmla="*/ 0 h 1203349"/>
              <a:gd name="connsiteX4" fmla="*/ 3015 w 3879873"/>
              <a:gd name="connsiteY4" fmla="*/ 782 h 1203349"/>
              <a:gd name="connsiteX5" fmla="*/ 144 w 3879873"/>
              <a:gd name="connsiteY5" fmla="*/ 229699 h 1203349"/>
              <a:gd name="connsiteX6" fmla="*/ 2716033 w 3879873"/>
              <a:gd name="connsiteY6" fmla="*/ 807087 h 1203349"/>
              <a:gd name="connsiteX0" fmla="*/ 2716033 w 3879873"/>
              <a:gd name="connsiteY0" fmla="*/ 807087 h 1203349"/>
              <a:gd name="connsiteX1" fmla="*/ 144 w 3879873"/>
              <a:gd name="connsiteY1" fmla="*/ 1201591 h 1203349"/>
              <a:gd name="connsiteX2" fmla="*/ 3870201 w 3879873"/>
              <a:gd name="connsiteY2" fmla="*/ 1203349 h 1203349"/>
              <a:gd name="connsiteX3" fmla="*/ 3873201 w 3879873"/>
              <a:gd name="connsiteY3" fmla="*/ 0 h 1203349"/>
              <a:gd name="connsiteX4" fmla="*/ 3015 w 3879873"/>
              <a:gd name="connsiteY4" fmla="*/ 782 h 1203349"/>
              <a:gd name="connsiteX5" fmla="*/ 144 w 3879873"/>
              <a:gd name="connsiteY5" fmla="*/ 229699 h 1203349"/>
              <a:gd name="connsiteX6" fmla="*/ 2716033 w 3879873"/>
              <a:gd name="connsiteY6" fmla="*/ 807087 h 1203349"/>
              <a:gd name="connsiteX0" fmla="*/ 2968287 w 3879873"/>
              <a:gd name="connsiteY0" fmla="*/ 779391 h 1203349"/>
              <a:gd name="connsiteX1" fmla="*/ 144 w 3879873"/>
              <a:gd name="connsiteY1" fmla="*/ 1201591 h 1203349"/>
              <a:gd name="connsiteX2" fmla="*/ 3870201 w 3879873"/>
              <a:gd name="connsiteY2" fmla="*/ 1203349 h 1203349"/>
              <a:gd name="connsiteX3" fmla="*/ 3873201 w 3879873"/>
              <a:gd name="connsiteY3" fmla="*/ 0 h 1203349"/>
              <a:gd name="connsiteX4" fmla="*/ 3015 w 3879873"/>
              <a:gd name="connsiteY4" fmla="*/ 782 h 1203349"/>
              <a:gd name="connsiteX5" fmla="*/ 144 w 3879873"/>
              <a:gd name="connsiteY5" fmla="*/ 229699 h 1203349"/>
              <a:gd name="connsiteX6" fmla="*/ 2968287 w 3879873"/>
              <a:gd name="connsiteY6" fmla="*/ 779391 h 1203349"/>
              <a:gd name="connsiteX0" fmla="*/ 2968287 w 3879873"/>
              <a:gd name="connsiteY0" fmla="*/ 779391 h 1203349"/>
              <a:gd name="connsiteX1" fmla="*/ 144 w 3879873"/>
              <a:gd name="connsiteY1" fmla="*/ 1201591 h 1203349"/>
              <a:gd name="connsiteX2" fmla="*/ 3870201 w 3879873"/>
              <a:gd name="connsiteY2" fmla="*/ 1203349 h 1203349"/>
              <a:gd name="connsiteX3" fmla="*/ 3873201 w 3879873"/>
              <a:gd name="connsiteY3" fmla="*/ 0 h 1203349"/>
              <a:gd name="connsiteX4" fmla="*/ 3015 w 3879873"/>
              <a:gd name="connsiteY4" fmla="*/ 782 h 1203349"/>
              <a:gd name="connsiteX5" fmla="*/ 144 w 3879873"/>
              <a:gd name="connsiteY5" fmla="*/ 229699 h 1203349"/>
              <a:gd name="connsiteX6" fmla="*/ 2968287 w 3879873"/>
              <a:gd name="connsiteY6" fmla="*/ 779391 h 1203349"/>
              <a:gd name="connsiteX0" fmla="*/ 3009351 w 3879873"/>
              <a:gd name="connsiteY0" fmla="*/ 805035 h 1203349"/>
              <a:gd name="connsiteX1" fmla="*/ 144 w 3879873"/>
              <a:gd name="connsiteY1" fmla="*/ 1201591 h 1203349"/>
              <a:gd name="connsiteX2" fmla="*/ 3870201 w 3879873"/>
              <a:gd name="connsiteY2" fmla="*/ 1203349 h 1203349"/>
              <a:gd name="connsiteX3" fmla="*/ 3873201 w 3879873"/>
              <a:gd name="connsiteY3" fmla="*/ 0 h 1203349"/>
              <a:gd name="connsiteX4" fmla="*/ 3015 w 3879873"/>
              <a:gd name="connsiteY4" fmla="*/ 782 h 1203349"/>
              <a:gd name="connsiteX5" fmla="*/ 144 w 3879873"/>
              <a:gd name="connsiteY5" fmla="*/ 229699 h 1203349"/>
              <a:gd name="connsiteX6" fmla="*/ 3009351 w 3879873"/>
              <a:gd name="connsiteY6" fmla="*/ 805035 h 1203349"/>
              <a:gd name="connsiteX0" fmla="*/ 3009351 w 3879873"/>
              <a:gd name="connsiteY0" fmla="*/ 805035 h 1203349"/>
              <a:gd name="connsiteX1" fmla="*/ 144 w 3879873"/>
              <a:gd name="connsiteY1" fmla="*/ 1201591 h 1203349"/>
              <a:gd name="connsiteX2" fmla="*/ 3870201 w 3879873"/>
              <a:gd name="connsiteY2" fmla="*/ 1203349 h 1203349"/>
              <a:gd name="connsiteX3" fmla="*/ 3873201 w 3879873"/>
              <a:gd name="connsiteY3" fmla="*/ 0 h 1203349"/>
              <a:gd name="connsiteX4" fmla="*/ 3015 w 3879873"/>
              <a:gd name="connsiteY4" fmla="*/ 782 h 1203349"/>
              <a:gd name="connsiteX5" fmla="*/ 144 w 3879873"/>
              <a:gd name="connsiteY5" fmla="*/ 229699 h 1203349"/>
              <a:gd name="connsiteX6" fmla="*/ 3009351 w 3879873"/>
              <a:gd name="connsiteY6" fmla="*/ 805035 h 1203349"/>
              <a:gd name="connsiteX0" fmla="*/ 3009351 w 3879873"/>
              <a:gd name="connsiteY0" fmla="*/ 805035 h 1203349"/>
              <a:gd name="connsiteX1" fmla="*/ 144 w 3879873"/>
              <a:gd name="connsiteY1" fmla="*/ 1201591 h 1203349"/>
              <a:gd name="connsiteX2" fmla="*/ 3870201 w 3879873"/>
              <a:gd name="connsiteY2" fmla="*/ 1203349 h 1203349"/>
              <a:gd name="connsiteX3" fmla="*/ 3873201 w 3879873"/>
              <a:gd name="connsiteY3" fmla="*/ 0 h 1203349"/>
              <a:gd name="connsiteX4" fmla="*/ 3015 w 3879873"/>
              <a:gd name="connsiteY4" fmla="*/ 782 h 1203349"/>
              <a:gd name="connsiteX5" fmla="*/ 144 w 3879873"/>
              <a:gd name="connsiteY5" fmla="*/ 229699 h 1203349"/>
              <a:gd name="connsiteX6" fmla="*/ 3009351 w 3879873"/>
              <a:gd name="connsiteY6" fmla="*/ 805035 h 1203349"/>
              <a:gd name="connsiteX0" fmla="*/ 3009351 w 3879873"/>
              <a:gd name="connsiteY0" fmla="*/ 805035 h 1203349"/>
              <a:gd name="connsiteX1" fmla="*/ 144 w 3879873"/>
              <a:gd name="connsiteY1" fmla="*/ 1201591 h 1203349"/>
              <a:gd name="connsiteX2" fmla="*/ 3870201 w 3879873"/>
              <a:gd name="connsiteY2" fmla="*/ 1203349 h 1203349"/>
              <a:gd name="connsiteX3" fmla="*/ 3873201 w 3879873"/>
              <a:gd name="connsiteY3" fmla="*/ 0 h 1203349"/>
              <a:gd name="connsiteX4" fmla="*/ 3015 w 3879873"/>
              <a:gd name="connsiteY4" fmla="*/ 782 h 1203349"/>
              <a:gd name="connsiteX5" fmla="*/ 144 w 3879873"/>
              <a:gd name="connsiteY5" fmla="*/ 229699 h 1203349"/>
              <a:gd name="connsiteX6" fmla="*/ 3009351 w 3879873"/>
              <a:gd name="connsiteY6" fmla="*/ 805035 h 1203349"/>
              <a:gd name="connsiteX0" fmla="*/ 3009351 w 3879873"/>
              <a:gd name="connsiteY0" fmla="*/ 805035 h 1203349"/>
              <a:gd name="connsiteX1" fmla="*/ 144 w 3879873"/>
              <a:gd name="connsiteY1" fmla="*/ 1201591 h 1203349"/>
              <a:gd name="connsiteX2" fmla="*/ 3870201 w 3879873"/>
              <a:gd name="connsiteY2" fmla="*/ 1203349 h 1203349"/>
              <a:gd name="connsiteX3" fmla="*/ 3873201 w 3879873"/>
              <a:gd name="connsiteY3" fmla="*/ 0 h 1203349"/>
              <a:gd name="connsiteX4" fmla="*/ 3015 w 3879873"/>
              <a:gd name="connsiteY4" fmla="*/ 782 h 1203349"/>
              <a:gd name="connsiteX5" fmla="*/ 144 w 3879873"/>
              <a:gd name="connsiteY5" fmla="*/ 229699 h 1203349"/>
              <a:gd name="connsiteX6" fmla="*/ 3009351 w 3879873"/>
              <a:gd name="connsiteY6" fmla="*/ 805035 h 1203349"/>
              <a:gd name="connsiteX0" fmla="*/ 3009351 w 3879873"/>
              <a:gd name="connsiteY0" fmla="*/ 805035 h 1203349"/>
              <a:gd name="connsiteX1" fmla="*/ 144 w 3879873"/>
              <a:gd name="connsiteY1" fmla="*/ 1201591 h 1203349"/>
              <a:gd name="connsiteX2" fmla="*/ 3870201 w 3879873"/>
              <a:gd name="connsiteY2" fmla="*/ 1203349 h 1203349"/>
              <a:gd name="connsiteX3" fmla="*/ 3873201 w 3879873"/>
              <a:gd name="connsiteY3" fmla="*/ 0 h 1203349"/>
              <a:gd name="connsiteX4" fmla="*/ 3015 w 3879873"/>
              <a:gd name="connsiteY4" fmla="*/ 782 h 1203349"/>
              <a:gd name="connsiteX5" fmla="*/ 144 w 3879873"/>
              <a:gd name="connsiteY5" fmla="*/ 229699 h 1203349"/>
              <a:gd name="connsiteX6" fmla="*/ 3009351 w 3879873"/>
              <a:gd name="connsiteY6" fmla="*/ 805035 h 1203349"/>
              <a:gd name="connsiteX0" fmla="*/ 3009351 w 3879873"/>
              <a:gd name="connsiteY0" fmla="*/ 805035 h 1203349"/>
              <a:gd name="connsiteX1" fmla="*/ 144 w 3879873"/>
              <a:gd name="connsiteY1" fmla="*/ 1201591 h 1203349"/>
              <a:gd name="connsiteX2" fmla="*/ 3870201 w 3879873"/>
              <a:gd name="connsiteY2" fmla="*/ 1203349 h 1203349"/>
              <a:gd name="connsiteX3" fmla="*/ 3873201 w 3879873"/>
              <a:gd name="connsiteY3" fmla="*/ 0 h 1203349"/>
              <a:gd name="connsiteX4" fmla="*/ 3015 w 3879873"/>
              <a:gd name="connsiteY4" fmla="*/ 782 h 1203349"/>
              <a:gd name="connsiteX5" fmla="*/ 144 w 3879873"/>
              <a:gd name="connsiteY5" fmla="*/ 229699 h 1203349"/>
              <a:gd name="connsiteX6" fmla="*/ 3009351 w 3879873"/>
              <a:gd name="connsiteY6" fmla="*/ 805035 h 1203349"/>
              <a:gd name="connsiteX0" fmla="*/ 3009351 w 3879873"/>
              <a:gd name="connsiteY0" fmla="*/ 805035 h 1203349"/>
              <a:gd name="connsiteX1" fmla="*/ 144 w 3879873"/>
              <a:gd name="connsiteY1" fmla="*/ 1201591 h 1203349"/>
              <a:gd name="connsiteX2" fmla="*/ 3870201 w 3879873"/>
              <a:gd name="connsiteY2" fmla="*/ 1203349 h 1203349"/>
              <a:gd name="connsiteX3" fmla="*/ 3873201 w 3879873"/>
              <a:gd name="connsiteY3" fmla="*/ 0 h 1203349"/>
              <a:gd name="connsiteX4" fmla="*/ 3015 w 3879873"/>
              <a:gd name="connsiteY4" fmla="*/ 782 h 1203349"/>
              <a:gd name="connsiteX5" fmla="*/ 144 w 3879873"/>
              <a:gd name="connsiteY5" fmla="*/ 229699 h 1203349"/>
              <a:gd name="connsiteX6" fmla="*/ 3009351 w 3879873"/>
              <a:gd name="connsiteY6" fmla="*/ 805035 h 1203349"/>
              <a:gd name="connsiteX0" fmla="*/ 3085614 w 3879873"/>
              <a:gd name="connsiteY0" fmla="*/ 782468 h 1203349"/>
              <a:gd name="connsiteX1" fmla="*/ 144 w 3879873"/>
              <a:gd name="connsiteY1" fmla="*/ 1201591 h 1203349"/>
              <a:gd name="connsiteX2" fmla="*/ 3870201 w 3879873"/>
              <a:gd name="connsiteY2" fmla="*/ 1203349 h 1203349"/>
              <a:gd name="connsiteX3" fmla="*/ 3873201 w 3879873"/>
              <a:gd name="connsiteY3" fmla="*/ 0 h 1203349"/>
              <a:gd name="connsiteX4" fmla="*/ 3015 w 3879873"/>
              <a:gd name="connsiteY4" fmla="*/ 782 h 1203349"/>
              <a:gd name="connsiteX5" fmla="*/ 144 w 3879873"/>
              <a:gd name="connsiteY5" fmla="*/ 229699 h 1203349"/>
              <a:gd name="connsiteX6" fmla="*/ 3085614 w 3879873"/>
              <a:gd name="connsiteY6" fmla="*/ 782468 h 1203349"/>
              <a:gd name="connsiteX0" fmla="*/ 3003485 w 3879873"/>
              <a:gd name="connsiteY0" fmla="*/ 811189 h 1203349"/>
              <a:gd name="connsiteX1" fmla="*/ 144 w 3879873"/>
              <a:gd name="connsiteY1" fmla="*/ 1201591 h 1203349"/>
              <a:gd name="connsiteX2" fmla="*/ 3870201 w 3879873"/>
              <a:gd name="connsiteY2" fmla="*/ 1203349 h 1203349"/>
              <a:gd name="connsiteX3" fmla="*/ 3873201 w 3879873"/>
              <a:gd name="connsiteY3" fmla="*/ 0 h 1203349"/>
              <a:gd name="connsiteX4" fmla="*/ 3015 w 3879873"/>
              <a:gd name="connsiteY4" fmla="*/ 782 h 1203349"/>
              <a:gd name="connsiteX5" fmla="*/ 144 w 3879873"/>
              <a:gd name="connsiteY5" fmla="*/ 229699 h 1203349"/>
              <a:gd name="connsiteX6" fmla="*/ 3003485 w 3879873"/>
              <a:gd name="connsiteY6" fmla="*/ 811189 h 120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9873" h="1203349" extrusionOk="0">
                <a:moveTo>
                  <a:pt x="3003485" y="811189"/>
                </a:moveTo>
                <a:cubicBezTo>
                  <a:pt x="2861591" y="1155165"/>
                  <a:pt x="-4286" y="1067944"/>
                  <a:pt x="144" y="1201591"/>
                </a:cubicBezTo>
                <a:lnTo>
                  <a:pt x="3870201" y="1203349"/>
                </a:lnTo>
                <a:cubicBezTo>
                  <a:pt x="3883820" y="1203243"/>
                  <a:pt x="3881372" y="1587"/>
                  <a:pt x="3873201" y="0"/>
                </a:cubicBezTo>
                <a:lnTo>
                  <a:pt x="3015" y="782"/>
                </a:lnTo>
                <a:cubicBezTo>
                  <a:pt x="8672" y="-769"/>
                  <a:pt x="-1293" y="230374"/>
                  <a:pt x="144" y="229699"/>
                </a:cubicBezTo>
                <a:cubicBezTo>
                  <a:pt x="758340" y="395199"/>
                  <a:pt x="2987842" y="324894"/>
                  <a:pt x="3003485" y="811189"/>
                </a:cubicBezTo>
                <a:close/>
              </a:path>
            </a:pathLst>
          </a:custGeom>
          <a:solidFill>
            <a:srgbClr val="EF85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Lato Light"/>
              <a:ea typeface="Lato Light"/>
              <a:cs typeface="Lato Light"/>
              <a:sym typeface="Lato Light"/>
            </a:endParaRPr>
          </a:p>
        </p:txBody>
      </p:sp>
      <p:sp>
        <p:nvSpPr>
          <p:cNvPr id="21" name="Google Shape;37;p5">
            <a:extLst>
              <a:ext uri="{FF2B5EF4-FFF2-40B4-BE49-F238E27FC236}">
                <a16:creationId xmlns="" xmlns:a16="http://schemas.microsoft.com/office/drawing/2014/main" id="{7EB255A9-8297-4A99-AB20-D22048603BCA}"/>
              </a:ext>
            </a:extLst>
          </p:cNvPr>
          <p:cNvSpPr/>
          <p:nvPr userDrawn="1"/>
        </p:nvSpPr>
        <p:spPr>
          <a:xfrm rot="16200000" flipH="1">
            <a:off x="1987543" y="-1999926"/>
            <a:ext cx="5168913" cy="9168373"/>
          </a:xfrm>
          <a:custGeom>
            <a:avLst/>
            <a:gdLst>
              <a:gd name="connsiteX0" fmla="*/ 2672715 w 3870058"/>
              <a:gd name="connsiteY0" fmla="*/ 887095 h 1204595"/>
              <a:gd name="connsiteX1" fmla="*/ 0 w 3870058"/>
              <a:gd name="connsiteY1" fmla="*/ 0 h 1204595"/>
              <a:gd name="connsiteX2" fmla="*/ 0 w 3870058"/>
              <a:gd name="connsiteY2" fmla="*/ 1204595 h 1204595"/>
              <a:gd name="connsiteX3" fmla="*/ 3864610 w 3870058"/>
              <a:gd name="connsiteY3" fmla="*/ 1204595 h 1204595"/>
              <a:gd name="connsiteX4" fmla="*/ 3870058 w 3870058"/>
              <a:gd name="connsiteY4" fmla="*/ 1588 h 1204595"/>
              <a:gd name="connsiteX5" fmla="*/ 2672715 w 3870058"/>
              <a:gd name="connsiteY5" fmla="*/ 887095 h 1204595"/>
              <a:gd name="connsiteX0" fmla="*/ 2678164 w 3870058"/>
              <a:gd name="connsiteY0" fmla="*/ 379413 h 1204595"/>
              <a:gd name="connsiteX1" fmla="*/ 0 w 3870058"/>
              <a:gd name="connsiteY1" fmla="*/ 0 h 1204595"/>
              <a:gd name="connsiteX2" fmla="*/ 0 w 3870058"/>
              <a:gd name="connsiteY2" fmla="*/ 1204595 h 1204595"/>
              <a:gd name="connsiteX3" fmla="*/ 3864610 w 3870058"/>
              <a:gd name="connsiteY3" fmla="*/ 1204595 h 1204595"/>
              <a:gd name="connsiteX4" fmla="*/ 3870058 w 3870058"/>
              <a:gd name="connsiteY4" fmla="*/ 1588 h 1204595"/>
              <a:gd name="connsiteX5" fmla="*/ 2678164 w 3870058"/>
              <a:gd name="connsiteY5" fmla="*/ 379413 h 1204595"/>
              <a:gd name="connsiteX0" fmla="*/ 2683611 w 3875505"/>
              <a:gd name="connsiteY0" fmla="*/ 377825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683611 w 3875505"/>
              <a:gd name="connsiteY5" fmla="*/ 377825 h 1203007"/>
              <a:gd name="connsiteX0" fmla="*/ 2400352 w 3875505"/>
              <a:gd name="connsiteY0" fmla="*/ 795020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400352 w 3875505"/>
              <a:gd name="connsiteY5" fmla="*/ 795020 h 1203007"/>
              <a:gd name="connsiteX0" fmla="*/ 2400352 w 3875505"/>
              <a:gd name="connsiteY0" fmla="*/ 795020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400352 w 3875505"/>
              <a:gd name="connsiteY5" fmla="*/ 795020 h 1203007"/>
              <a:gd name="connsiteX0" fmla="*/ 2400352 w 3875505"/>
              <a:gd name="connsiteY0" fmla="*/ 795020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400352 w 3875505"/>
              <a:gd name="connsiteY5" fmla="*/ 795020 h 1203007"/>
              <a:gd name="connsiteX0" fmla="*/ 2403407 w 3873112"/>
              <a:gd name="connsiteY0" fmla="*/ 795972 h 1203959"/>
              <a:gd name="connsiteX1" fmla="*/ 3055 w 3873112"/>
              <a:gd name="connsiteY1" fmla="*/ 573721 h 1203959"/>
              <a:gd name="connsiteX2" fmla="*/ 8502 w 3873112"/>
              <a:gd name="connsiteY2" fmla="*/ 1203959 h 1203959"/>
              <a:gd name="connsiteX3" fmla="*/ 3873112 w 3873112"/>
              <a:gd name="connsiteY3" fmla="*/ 1203959 h 1203959"/>
              <a:gd name="connsiteX4" fmla="*/ 32742 w 3873112"/>
              <a:gd name="connsiteY4" fmla="*/ 0 h 1203959"/>
              <a:gd name="connsiteX5" fmla="*/ 2403407 w 3873112"/>
              <a:gd name="connsiteY5" fmla="*/ 795972 h 1203959"/>
              <a:gd name="connsiteX0" fmla="*/ 2403407 w 3966225"/>
              <a:gd name="connsiteY0" fmla="*/ 795972 h 1203959"/>
              <a:gd name="connsiteX1" fmla="*/ 3055 w 3966225"/>
              <a:gd name="connsiteY1" fmla="*/ 573721 h 1203959"/>
              <a:gd name="connsiteX2" fmla="*/ 8502 w 3966225"/>
              <a:gd name="connsiteY2" fmla="*/ 1203959 h 1203959"/>
              <a:gd name="connsiteX3" fmla="*/ 3873112 w 3966225"/>
              <a:gd name="connsiteY3" fmla="*/ 1203959 h 1203959"/>
              <a:gd name="connsiteX4" fmla="*/ 2541514 w 3966225"/>
              <a:gd name="connsiteY4" fmla="*/ 763269 h 1203959"/>
              <a:gd name="connsiteX5" fmla="*/ 32742 w 3966225"/>
              <a:gd name="connsiteY5" fmla="*/ 0 h 1203959"/>
              <a:gd name="connsiteX6" fmla="*/ 2403407 w 3966225"/>
              <a:gd name="connsiteY6" fmla="*/ 795972 h 1203959"/>
              <a:gd name="connsiteX0" fmla="*/ 2403407 w 4286784"/>
              <a:gd name="connsiteY0" fmla="*/ 797560 h 1205547"/>
              <a:gd name="connsiteX1" fmla="*/ 3055 w 4286784"/>
              <a:gd name="connsiteY1" fmla="*/ 575309 h 1205547"/>
              <a:gd name="connsiteX2" fmla="*/ 8502 w 4286784"/>
              <a:gd name="connsiteY2" fmla="*/ 1205547 h 1205547"/>
              <a:gd name="connsiteX3" fmla="*/ 3873112 w 4286784"/>
              <a:gd name="connsiteY3" fmla="*/ 1205547 h 1205547"/>
              <a:gd name="connsiteX4" fmla="*/ 3892452 w 4286784"/>
              <a:gd name="connsiteY4" fmla="*/ 0 h 1205547"/>
              <a:gd name="connsiteX5" fmla="*/ 32742 w 4286784"/>
              <a:gd name="connsiteY5" fmla="*/ 1588 h 1205547"/>
              <a:gd name="connsiteX6" fmla="*/ 2403407 w 4286784"/>
              <a:gd name="connsiteY6" fmla="*/ 797560 h 1205547"/>
              <a:gd name="connsiteX0" fmla="*/ 2403407 w 3972414"/>
              <a:gd name="connsiteY0" fmla="*/ 795972 h 1203959"/>
              <a:gd name="connsiteX1" fmla="*/ 3055 w 3972414"/>
              <a:gd name="connsiteY1" fmla="*/ 573721 h 1203959"/>
              <a:gd name="connsiteX2" fmla="*/ 8502 w 3972414"/>
              <a:gd name="connsiteY2" fmla="*/ 1203959 h 1203959"/>
              <a:gd name="connsiteX3" fmla="*/ 3873112 w 3972414"/>
              <a:gd name="connsiteY3" fmla="*/ 1203959 h 1203959"/>
              <a:gd name="connsiteX4" fmla="*/ 2634118 w 3972414"/>
              <a:gd name="connsiteY4" fmla="*/ 106997 h 1203959"/>
              <a:gd name="connsiteX5" fmla="*/ 32742 w 3972414"/>
              <a:gd name="connsiteY5" fmla="*/ 0 h 1203959"/>
              <a:gd name="connsiteX6" fmla="*/ 2403407 w 3972414"/>
              <a:gd name="connsiteY6" fmla="*/ 795972 h 1203959"/>
              <a:gd name="connsiteX0" fmla="*/ 2403407 w 3942852"/>
              <a:gd name="connsiteY0" fmla="*/ 795972 h 1203959"/>
              <a:gd name="connsiteX1" fmla="*/ 3055 w 3942852"/>
              <a:gd name="connsiteY1" fmla="*/ 573721 h 1203959"/>
              <a:gd name="connsiteX2" fmla="*/ 8502 w 3942852"/>
              <a:gd name="connsiteY2" fmla="*/ 1203959 h 1203959"/>
              <a:gd name="connsiteX3" fmla="*/ 3873112 w 3942852"/>
              <a:gd name="connsiteY3" fmla="*/ 1203959 h 1203959"/>
              <a:gd name="connsiteX4" fmla="*/ 2634118 w 3942852"/>
              <a:gd name="connsiteY4" fmla="*/ 106997 h 1203959"/>
              <a:gd name="connsiteX5" fmla="*/ 32742 w 3942852"/>
              <a:gd name="connsiteY5" fmla="*/ 0 h 1203959"/>
              <a:gd name="connsiteX6" fmla="*/ 2403407 w 3942852"/>
              <a:gd name="connsiteY6" fmla="*/ 795972 h 1203959"/>
              <a:gd name="connsiteX0" fmla="*/ 2403407 w 4069933"/>
              <a:gd name="connsiteY0" fmla="*/ 797560 h 1205547"/>
              <a:gd name="connsiteX1" fmla="*/ 3055 w 4069933"/>
              <a:gd name="connsiteY1" fmla="*/ 575309 h 1205547"/>
              <a:gd name="connsiteX2" fmla="*/ 8502 w 4069933"/>
              <a:gd name="connsiteY2" fmla="*/ 1205547 h 1205547"/>
              <a:gd name="connsiteX3" fmla="*/ 3873112 w 4069933"/>
              <a:gd name="connsiteY3" fmla="*/ 1205547 h 1205547"/>
              <a:gd name="connsiteX4" fmla="*/ 3881558 w 4069933"/>
              <a:gd name="connsiteY4" fmla="*/ 0 h 1205547"/>
              <a:gd name="connsiteX5" fmla="*/ 32742 w 4069933"/>
              <a:gd name="connsiteY5" fmla="*/ 1588 h 1205547"/>
              <a:gd name="connsiteX6" fmla="*/ 2403407 w 4069933"/>
              <a:gd name="connsiteY6" fmla="*/ 797560 h 1205547"/>
              <a:gd name="connsiteX0" fmla="*/ 2403407 w 4064823"/>
              <a:gd name="connsiteY0" fmla="*/ 797560 h 1205547"/>
              <a:gd name="connsiteX1" fmla="*/ 3055 w 4064823"/>
              <a:gd name="connsiteY1" fmla="*/ 575309 h 1205547"/>
              <a:gd name="connsiteX2" fmla="*/ 8502 w 4064823"/>
              <a:gd name="connsiteY2" fmla="*/ 1205547 h 1205547"/>
              <a:gd name="connsiteX3" fmla="*/ 3873112 w 4064823"/>
              <a:gd name="connsiteY3" fmla="*/ 1205547 h 1205547"/>
              <a:gd name="connsiteX4" fmla="*/ 3881558 w 4064823"/>
              <a:gd name="connsiteY4" fmla="*/ 0 h 1205547"/>
              <a:gd name="connsiteX5" fmla="*/ 32742 w 4064823"/>
              <a:gd name="connsiteY5" fmla="*/ 1588 h 1205547"/>
              <a:gd name="connsiteX6" fmla="*/ 2403407 w 4064823"/>
              <a:gd name="connsiteY6" fmla="*/ 797560 h 1205547"/>
              <a:gd name="connsiteX0" fmla="*/ 2403407 w 3886068"/>
              <a:gd name="connsiteY0" fmla="*/ 797560 h 1205547"/>
              <a:gd name="connsiteX1" fmla="*/ 3055 w 3886068"/>
              <a:gd name="connsiteY1" fmla="*/ 575309 h 1205547"/>
              <a:gd name="connsiteX2" fmla="*/ 8502 w 3886068"/>
              <a:gd name="connsiteY2" fmla="*/ 1205547 h 1205547"/>
              <a:gd name="connsiteX3" fmla="*/ 3873112 w 3886068"/>
              <a:gd name="connsiteY3" fmla="*/ 1205547 h 1205547"/>
              <a:gd name="connsiteX4" fmla="*/ 3881558 w 3886068"/>
              <a:gd name="connsiteY4" fmla="*/ 0 h 1205547"/>
              <a:gd name="connsiteX5" fmla="*/ 32742 w 3886068"/>
              <a:gd name="connsiteY5" fmla="*/ 1588 h 1205547"/>
              <a:gd name="connsiteX6" fmla="*/ 2403407 w 3886068"/>
              <a:gd name="connsiteY6" fmla="*/ 797560 h 1205547"/>
              <a:gd name="connsiteX0" fmla="*/ 2410977 w 3893638"/>
              <a:gd name="connsiteY0" fmla="*/ 797560 h 1205547"/>
              <a:gd name="connsiteX1" fmla="*/ 16072 w 3893638"/>
              <a:gd name="connsiteY1" fmla="*/ 1205547 h 1205547"/>
              <a:gd name="connsiteX2" fmla="*/ 3880682 w 3893638"/>
              <a:gd name="connsiteY2" fmla="*/ 1205547 h 1205547"/>
              <a:gd name="connsiteX3" fmla="*/ 3889128 w 3893638"/>
              <a:gd name="connsiteY3" fmla="*/ 0 h 1205547"/>
              <a:gd name="connsiteX4" fmla="*/ 40312 w 3893638"/>
              <a:gd name="connsiteY4" fmla="*/ 1588 h 1205547"/>
              <a:gd name="connsiteX5" fmla="*/ 2410977 w 3893638"/>
              <a:gd name="connsiteY5" fmla="*/ 797560 h 1205547"/>
              <a:gd name="connsiteX0" fmla="*/ 1729833 w 3898856"/>
              <a:gd name="connsiteY0" fmla="*/ 327978 h 1205547"/>
              <a:gd name="connsiteX1" fmla="*/ 21290 w 3898856"/>
              <a:gd name="connsiteY1" fmla="*/ 1205547 h 1205547"/>
              <a:gd name="connsiteX2" fmla="*/ 3885900 w 3898856"/>
              <a:gd name="connsiteY2" fmla="*/ 1205547 h 1205547"/>
              <a:gd name="connsiteX3" fmla="*/ 3894346 w 3898856"/>
              <a:gd name="connsiteY3" fmla="*/ 0 h 1205547"/>
              <a:gd name="connsiteX4" fmla="*/ 45530 w 3898856"/>
              <a:gd name="connsiteY4" fmla="*/ 1588 h 1205547"/>
              <a:gd name="connsiteX5" fmla="*/ 1729833 w 3898856"/>
              <a:gd name="connsiteY5" fmla="*/ 327978 h 1205547"/>
              <a:gd name="connsiteX0" fmla="*/ 1729157 w 3898180"/>
              <a:gd name="connsiteY0" fmla="*/ 327978 h 1205547"/>
              <a:gd name="connsiteX1" fmla="*/ 20614 w 3898180"/>
              <a:gd name="connsiteY1" fmla="*/ 1205547 h 1205547"/>
              <a:gd name="connsiteX2" fmla="*/ 3885224 w 3898180"/>
              <a:gd name="connsiteY2" fmla="*/ 1205547 h 1205547"/>
              <a:gd name="connsiteX3" fmla="*/ 3893670 w 3898180"/>
              <a:gd name="connsiteY3" fmla="*/ 0 h 1205547"/>
              <a:gd name="connsiteX4" fmla="*/ 44854 w 3898180"/>
              <a:gd name="connsiteY4" fmla="*/ 1588 h 1205547"/>
              <a:gd name="connsiteX5" fmla="*/ 1729157 w 3898180"/>
              <a:gd name="connsiteY5" fmla="*/ 327978 h 1205547"/>
              <a:gd name="connsiteX0" fmla="*/ 1742385 w 3911408"/>
              <a:gd name="connsiteY0" fmla="*/ 327978 h 1205547"/>
              <a:gd name="connsiteX1" fmla="*/ 33842 w 3911408"/>
              <a:gd name="connsiteY1" fmla="*/ 1205547 h 1205547"/>
              <a:gd name="connsiteX2" fmla="*/ 3898452 w 3911408"/>
              <a:gd name="connsiteY2" fmla="*/ 1205547 h 1205547"/>
              <a:gd name="connsiteX3" fmla="*/ 3906898 w 3911408"/>
              <a:gd name="connsiteY3" fmla="*/ 0 h 1205547"/>
              <a:gd name="connsiteX4" fmla="*/ 58082 w 3911408"/>
              <a:gd name="connsiteY4" fmla="*/ 1588 h 1205547"/>
              <a:gd name="connsiteX5" fmla="*/ 1742385 w 3911408"/>
              <a:gd name="connsiteY5" fmla="*/ 327978 h 1205547"/>
              <a:gd name="connsiteX0" fmla="*/ 1742385 w 3911408"/>
              <a:gd name="connsiteY0" fmla="*/ 327978 h 1205547"/>
              <a:gd name="connsiteX1" fmla="*/ 33842 w 3911408"/>
              <a:gd name="connsiteY1" fmla="*/ 1205547 h 1205547"/>
              <a:gd name="connsiteX2" fmla="*/ 3898452 w 3911408"/>
              <a:gd name="connsiteY2" fmla="*/ 1205547 h 1205547"/>
              <a:gd name="connsiteX3" fmla="*/ 3906898 w 3911408"/>
              <a:gd name="connsiteY3" fmla="*/ 0 h 1205547"/>
              <a:gd name="connsiteX4" fmla="*/ 58082 w 3911408"/>
              <a:gd name="connsiteY4" fmla="*/ 1588 h 1205547"/>
              <a:gd name="connsiteX5" fmla="*/ 1742385 w 3911408"/>
              <a:gd name="connsiteY5" fmla="*/ 327978 h 1205547"/>
              <a:gd name="connsiteX0" fmla="*/ 1742385 w 3911408"/>
              <a:gd name="connsiteY0" fmla="*/ 327978 h 1205547"/>
              <a:gd name="connsiteX1" fmla="*/ 33842 w 3911408"/>
              <a:gd name="connsiteY1" fmla="*/ 1205547 h 1205547"/>
              <a:gd name="connsiteX2" fmla="*/ 3898452 w 3911408"/>
              <a:gd name="connsiteY2" fmla="*/ 1205547 h 1205547"/>
              <a:gd name="connsiteX3" fmla="*/ 3906898 w 3911408"/>
              <a:gd name="connsiteY3" fmla="*/ 0 h 1205547"/>
              <a:gd name="connsiteX4" fmla="*/ 58082 w 3911408"/>
              <a:gd name="connsiteY4" fmla="*/ 1588 h 1205547"/>
              <a:gd name="connsiteX5" fmla="*/ 1742385 w 3911408"/>
              <a:gd name="connsiteY5" fmla="*/ 327978 h 1205547"/>
              <a:gd name="connsiteX0" fmla="*/ 1744158 w 3913181"/>
              <a:gd name="connsiteY0" fmla="*/ 327978 h 1205547"/>
              <a:gd name="connsiteX1" fmla="*/ 35615 w 3913181"/>
              <a:gd name="connsiteY1" fmla="*/ 1205547 h 1205547"/>
              <a:gd name="connsiteX2" fmla="*/ 3900225 w 3913181"/>
              <a:gd name="connsiteY2" fmla="*/ 1205547 h 1205547"/>
              <a:gd name="connsiteX3" fmla="*/ 3908671 w 3913181"/>
              <a:gd name="connsiteY3" fmla="*/ 0 h 1205547"/>
              <a:gd name="connsiteX4" fmla="*/ 59855 w 3913181"/>
              <a:gd name="connsiteY4" fmla="*/ 1588 h 1205547"/>
              <a:gd name="connsiteX5" fmla="*/ 1744158 w 3913181"/>
              <a:gd name="connsiteY5" fmla="*/ 327978 h 1205547"/>
              <a:gd name="connsiteX0" fmla="*/ 1724898 w 3893921"/>
              <a:gd name="connsiteY0" fmla="*/ 327978 h 1205547"/>
              <a:gd name="connsiteX1" fmla="*/ 16355 w 3893921"/>
              <a:gd name="connsiteY1" fmla="*/ 1205547 h 1205547"/>
              <a:gd name="connsiteX2" fmla="*/ 3880965 w 3893921"/>
              <a:gd name="connsiteY2" fmla="*/ 1205547 h 1205547"/>
              <a:gd name="connsiteX3" fmla="*/ 3889411 w 3893921"/>
              <a:gd name="connsiteY3" fmla="*/ 0 h 1205547"/>
              <a:gd name="connsiteX4" fmla="*/ 40595 w 3893921"/>
              <a:gd name="connsiteY4" fmla="*/ 1588 h 1205547"/>
              <a:gd name="connsiteX5" fmla="*/ 1724898 w 3893921"/>
              <a:gd name="connsiteY5" fmla="*/ 327978 h 1205547"/>
              <a:gd name="connsiteX0" fmla="*/ 1724898 w 3893921"/>
              <a:gd name="connsiteY0" fmla="*/ 334010 h 1211579"/>
              <a:gd name="connsiteX1" fmla="*/ 16355 w 3893921"/>
              <a:gd name="connsiteY1" fmla="*/ 1211579 h 1211579"/>
              <a:gd name="connsiteX2" fmla="*/ 3880965 w 3893921"/>
              <a:gd name="connsiteY2" fmla="*/ 1211579 h 1211579"/>
              <a:gd name="connsiteX3" fmla="*/ 3889411 w 3893921"/>
              <a:gd name="connsiteY3" fmla="*/ 6032 h 1211579"/>
              <a:gd name="connsiteX4" fmla="*/ 29700 w 3893921"/>
              <a:gd name="connsiteY4" fmla="*/ 0 h 1211579"/>
              <a:gd name="connsiteX5" fmla="*/ 1724898 w 3893921"/>
              <a:gd name="connsiteY5" fmla="*/ 334010 h 1211579"/>
              <a:gd name="connsiteX0" fmla="*/ 1724898 w 3893921"/>
              <a:gd name="connsiteY0" fmla="*/ 329247 h 1206816"/>
              <a:gd name="connsiteX1" fmla="*/ 16355 w 3893921"/>
              <a:gd name="connsiteY1" fmla="*/ 1206816 h 1206816"/>
              <a:gd name="connsiteX2" fmla="*/ 3880965 w 3893921"/>
              <a:gd name="connsiteY2" fmla="*/ 1206816 h 1206816"/>
              <a:gd name="connsiteX3" fmla="*/ 3889411 w 3893921"/>
              <a:gd name="connsiteY3" fmla="*/ 1269 h 1206816"/>
              <a:gd name="connsiteX4" fmla="*/ 13357 w 3893921"/>
              <a:gd name="connsiteY4" fmla="*/ 0 h 1206816"/>
              <a:gd name="connsiteX5" fmla="*/ 1724898 w 3893921"/>
              <a:gd name="connsiteY5" fmla="*/ 329247 h 1206816"/>
              <a:gd name="connsiteX0" fmla="*/ 1724898 w 3896084"/>
              <a:gd name="connsiteY0" fmla="*/ 329247 h 1207768"/>
              <a:gd name="connsiteX1" fmla="*/ 16355 w 3896084"/>
              <a:gd name="connsiteY1" fmla="*/ 1206816 h 1207768"/>
              <a:gd name="connsiteX2" fmla="*/ 3886413 w 3896084"/>
              <a:gd name="connsiteY2" fmla="*/ 1207768 h 1207768"/>
              <a:gd name="connsiteX3" fmla="*/ 3889411 w 3896084"/>
              <a:gd name="connsiteY3" fmla="*/ 1269 h 1207768"/>
              <a:gd name="connsiteX4" fmla="*/ 13357 w 3896084"/>
              <a:gd name="connsiteY4" fmla="*/ 0 h 1207768"/>
              <a:gd name="connsiteX5" fmla="*/ 1724898 w 3896084"/>
              <a:gd name="connsiteY5" fmla="*/ 329247 h 1207768"/>
              <a:gd name="connsiteX0" fmla="*/ 1724898 w 3892620"/>
              <a:gd name="connsiteY0" fmla="*/ 329247 h 1206816"/>
              <a:gd name="connsiteX1" fmla="*/ 16355 w 3892620"/>
              <a:gd name="connsiteY1" fmla="*/ 1206816 h 1206816"/>
              <a:gd name="connsiteX2" fmla="*/ 3875517 w 3892620"/>
              <a:gd name="connsiteY2" fmla="*/ 1206816 h 1206816"/>
              <a:gd name="connsiteX3" fmla="*/ 3889411 w 3892620"/>
              <a:gd name="connsiteY3" fmla="*/ 1269 h 1206816"/>
              <a:gd name="connsiteX4" fmla="*/ 13357 w 3892620"/>
              <a:gd name="connsiteY4" fmla="*/ 0 h 1206816"/>
              <a:gd name="connsiteX5" fmla="*/ 1724898 w 3892620"/>
              <a:gd name="connsiteY5" fmla="*/ 329247 h 1206816"/>
              <a:gd name="connsiteX0" fmla="*/ 1724898 w 3899236"/>
              <a:gd name="connsiteY0" fmla="*/ 329247 h 1208721"/>
              <a:gd name="connsiteX1" fmla="*/ 16355 w 3899236"/>
              <a:gd name="connsiteY1" fmla="*/ 1206816 h 1208721"/>
              <a:gd name="connsiteX2" fmla="*/ 3891859 w 3899236"/>
              <a:gd name="connsiteY2" fmla="*/ 1208721 h 1208721"/>
              <a:gd name="connsiteX3" fmla="*/ 3889411 w 3899236"/>
              <a:gd name="connsiteY3" fmla="*/ 1269 h 1208721"/>
              <a:gd name="connsiteX4" fmla="*/ 13357 w 3899236"/>
              <a:gd name="connsiteY4" fmla="*/ 0 h 1208721"/>
              <a:gd name="connsiteX5" fmla="*/ 1724898 w 3899236"/>
              <a:gd name="connsiteY5" fmla="*/ 329247 h 1208721"/>
              <a:gd name="connsiteX0" fmla="*/ 1724898 w 3896083"/>
              <a:gd name="connsiteY0" fmla="*/ 329247 h 1208721"/>
              <a:gd name="connsiteX1" fmla="*/ 16355 w 3896083"/>
              <a:gd name="connsiteY1" fmla="*/ 1206816 h 1208721"/>
              <a:gd name="connsiteX2" fmla="*/ 3886411 w 3896083"/>
              <a:gd name="connsiteY2" fmla="*/ 1208721 h 1208721"/>
              <a:gd name="connsiteX3" fmla="*/ 3889411 w 3896083"/>
              <a:gd name="connsiteY3" fmla="*/ 1269 h 1208721"/>
              <a:gd name="connsiteX4" fmla="*/ 13357 w 3896083"/>
              <a:gd name="connsiteY4" fmla="*/ 0 h 1208721"/>
              <a:gd name="connsiteX5" fmla="*/ 1724898 w 3896083"/>
              <a:gd name="connsiteY5" fmla="*/ 329247 h 1208721"/>
              <a:gd name="connsiteX0" fmla="*/ 1367843 w 3898552"/>
              <a:gd name="connsiteY0" fmla="*/ 394969 h 1208721"/>
              <a:gd name="connsiteX1" fmla="*/ 18824 w 3898552"/>
              <a:gd name="connsiteY1" fmla="*/ 1206816 h 1208721"/>
              <a:gd name="connsiteX2" fmla="*/ 3888880 w 3898552"/>
              <a:gd name="connsiteY2" fmla="*/ 1208721 h 1208721"/>
              <a:gd name="connsiteX3" fmla="*/ 3891880 w 3898552"/>
              <a:gd name="connsiteY3" fmla="*/ 1269 h 1208721"/>
              <a:gd name="connsiteX4" fmla="*/ 15826 w 3898552"/>
              <a:gd name="connsiteY4" fmla="*/ 0 h 1208721"/>
              <a:gd name="connsiteX5" fmla="*/ 1367843 w 3898552"/>
              <a:gd name="connsiteY5" fmla="*/ 394969 h 1208721"/>
              <a:gd name="connsiteX0" fmla="*/ 1352846 w 3883555"/>
              <a:gd name="connsiteY0" fmla="*/ 394969 h 1208721"/>
              <a:gd name="connsiteX1" fmla="*/ 20168 w 3883555"/>
              <a:gd name="connsiteY1" fmla="*/ 1206816 h 1208721"/>
              <a:gd name="connsiteX2" fmla="*/ 3873883 w 3883555"/>
              <a:gd name="connsiteY2" fmla="*/ 1208721 h 1208721"/>
              <a:gd name="connsiteX3" fmla="*/ 3876883 w 3883555"/>
              <a:gd name="connsiteY3" fmla="*/ 1269 h 1208721"/>
              <a:gd name="connsiteX4" fmla="*/ 829 w 3883555"/>
              <a:gd name="connsiteY4" fmla="*/ 0 h 1208721"/>
              <a:gd name="connsiteX5" fmla="*/ 1352846 w 3883555"/>
              <a:gd name="connsiteY5" fmla="*/ 394969 h 1208721"/>
              <a:gd name="connsiteX0" fmla="*/ 1352846 w 3883555"/>
              <a:gd name="connsiteY0" fmla="*/ 394969 h 1208721"/>
              <a:gd name="connsiteX1" fmla="*/ 308877 w 3883555"/>
              <a:gd name="connsiteY1" fmla="*/ 1207769 h 1208721"/>
              <a:gd name="connsiteX2" fmla="*/ 3873883 w 3883555"/>
              <a:gd name="connsiteY2" fmla="*/ 1208721 h 1208721"/>
              <a:gd name="connsiteX3" fmla="*/ 3876883 w 3883555"/>
              <a:gd name="connsiteY3" fmla="*/ 1269 h 1208721"/>
              <a:gd name="connsiteX4" fmla="*/ 829 w 3883555"/>
              <a:gd name="connsiteY4" fmla="*/ 0 h 1208721"/>
              <a:gd name="connsiteX5" fmla="*/ 1352846 w 3883555"/>
              <a:gd name="connsiteY5" fmla="*/ 394969 h 1208721"/>
              <a:gd name="connsiteX0" fmla="*/ 1352846 w 3883555"/>
              <a:gd name="connsiteY0" fmla="*/ 394969 h 1208721"/>
              <a:gd name="connsiteX1" fmla="*/ 308876 w 3883555"/>
              <a:gd name="connsiteY1" fmla="*/ 1204912 h 1208721"/>
              <a:gd name="connsiteX2" fmla="*/ 3873883 w 3883555"/>
              <a:gd name="connsiteY2" fmla="*/ 1208721 h 1208721"/>
              <a:gd name="connsiteX3" fmla="*/ 3876883 w 3883555"/>
              <a:gd name="connsiteY3" fmla="*/ 1269 h 1208721"/>
              <a:gd name="connsiteX4" fmla="*/ 829 w 3883555"/>
              <a:gd name="connsiteY4" fmla="*/ 0 h 1208721"/>
              <a:gd name="connsiteX5" fmla="*/ 1352846 w 3883555"/>
              <a:gd name="connsiteY5" fmla="*/ 394969 h 1208721"/>
              <a:gd name="connsiteX0" fmla="*/ 1352846 w 3883555"/>
              <a:gd name="connsiteY0" fmla="*/ 394969 h 1204912"/>
              <a:gd name="connsiteX1" fmla="*/ 308876 w 3883555"/>
              <a:gd name="connsiteY1" fmla="*/ 1204912 h 1204912"/>
              <a:gd name="connsiteX2" fmla="*/ 3873883 w 3883555"/>
              <a:gd name="connsiteY2" fmla="*/ 1204618 h 1204912"/>
              <a:gd name="connsiteX3" fmla="*/ 3876883 w 3883555"/>
              <a:gd name="connsiteY3" fmla="*/ 1269 h 1204912"/>
              <a:gd name="connsiteX4" fmla="*/ 829 w 3883555"/>
              <a:gd name="connsiteY4" fmla="*/ 0 h 1204912"/>
              <a:gd name="connsiteX5" fmla="*/ 1352846 w 3883555"/>
              <a:gd name="connsiteY5" fmla="*/ 394969 h 1204912"/>
              <a:gd name="connsiteX0" fmla="*/ 2420081 w 3883112"/>
              <a:gd name="connsiteY0" fmla="*/ 685262 h 1204912"/>
              <a:gd name="connsiteX1" fmla="*/ 308433 w 3883112"/>
              <a:gd name="connsiteY1" fmla="*/ 1204912 h 1204912"/>
              <a:gd name="connsiteX2" fmla="*/ 3873440 w 3883112"/>
              <a:gd name="connsiteY2" fmla="*/ 1204618 h 1204912"/>
              <a:gd name="connsiteX3" fmla="*/ 3876440 w 3883112"/>
              <a:gd name="connsiteY3" fmla="*/ 1269 h 1204912"/>
              <a:gd name="connsiteX4" fmla="*/ 386 w 3883112"/>
              <a:gd name="connsiteY4" fmla="*/ 0 h 1204912"/>
              <a:gd name="connsiteX5" fmla="*/ 2420081 w 3883112"/>
              <a:gd name="connsiteY5" fmla="*/ 685262 h 1204912"/>
              <a:gd name="connsiteX0" fmla="*/ 2572579 w 3883084"/>
              <a:gd name="connsiteY0" fmla="*/ 732447 h 1204912"/>
              <a:gd name="connsiteX1" fmla="*/ 308405 w 3883084"/>
              <a:gd name="connsiteY1" fmla="*/ 1204912 h 1204912"/>
              <a:gd name="connsiteX2" fmla="*/ 3873412 w 3883084"/>
              <a:gd name="connsiteY2" fmla="*/ 1204618 h 1204912"/>
              <a:gd name="connsiteX3" fmla="*/ 3876412 w 3883084"/>
              <a:gd name="connsiteY3" fmla="*/ 1269 h 1204912"/>
              <a:gd name="connsiteX4" fmla="*/ 358 w 3883084"/>
              <a:gd name="connsiteY4" fmla="*/ 0 h 1204912"/>
              <a:gd name="connsiteX5" fmla="*/ 2572579 w 3883084"/>
              <a:gd name="connsiteY5" fmla="*/ 732447 h 1204912"/>
              <a:gd name="connsiteX0" fmla="*/ 2713353 w 3883062"/>
              <a:gd name="connsiteY0" fmla="*/ 745782 h 1204912"/>
              <a:gd name="connsiteX1" fmla="*/ 308383 w 3883062"/>
              <a:gd name="connsiteY1" fmla="*/ 1204912 h 1204912"/>
              <a:gd name="connsiteX2" fmla="*/ 3873390 w 3883062"/>
              <a:gd name="connsiteY2" fmla="*/ 1204618 h 1204912"/>
              <a:gd name="connsiteX3" fmla="*/ 3876390 w 3883062"/>
              <a:gd name="connsiteY3" fmla="*/ 1269 h 1204912"/>
              <a:gd name="connsiteX4" fmla="*/ 336 w 3883062"/>
              <a:gd name="connsiteY4" fmla="*/ 0 h 1204912"/>
              <a:gd name="connsiteX5" fmla="*/ 2713353 w 3883062"/>
              <a:gd name="connsiteY5" fmla="*/ 745782 h 1204912"/>
              <a:gd name="connsiteX0" fmla="*/ 2719219 w 3883062"/>
              <a:gd name="connsiteY0" fmla="*/ 734499 h 1204912"/>
              <a:gd name="connsiteX1" fmla="*/ 308383 w 3883062"/>
              <a:gd name="connsiteY1" fmla="*/ 1204912 h 1204912"/>
              <a:gd name="connsiteX2" fmla="*/ 3873390 w 3883062"/>
              <a:gd name="connsiteY2" fmla="*/ 1204618 h 1204912"/>
              <a:gd name="connsiteX3" fmla="*/ 3876390 w 3883062"/>
              <a:gd name="connsiteY3" fmla="*/ 1269 h 1204912"/>
              <a:gd name="connsiteX4" fmla="*/ 336 w 3883062"/>
              <a:gd name="connsiteY4" fmla="*/ 0 h 1204912"/>
              <a:gd name="connsiteX5" fmla="*/ 2719219 w 3883062"/>
              <a:gd name="connsiteY5" fmla="*/ 734499 h 1204912"/>
              <a:gd name="connsiteX0" fmla="*/ 3012494 w 4176337"/>
              <a:gd name="connsiteY0" fmla="*/ 734499 h 1204912"/>
              <a:gd name="connsiteX1" fmla="*/ 601658 w 4176337"/>
              <a:gd name="connsiteY1" fmla="*/ 1204912 h 1204912"/>
              <a:gd name="connsiteX2" fmla="*/ 4166665 w 4176337"/>
              <a:gd name="connsiteY2" fmla="*/ 1204618 h 1204912"/>
              <a:gd name="connsiteX3" fmla="*/ 4169665 w 4176337"/>
              <a:gd name="connsiteY3" fmla="*/ 1269 h 1204912"/>
              <a:gd name="connsiteX4" fmla="*/ 293611 w 4176337"/>
              <a:gd name="connsiteY4" fmla="*/ 0 h 1204912"/>
              <a:gd name="connsiteX5" fmla="*/ 578195 w 4176337"/>
              <a:gd name="connsiteY5" fmla="*/ 151983 h 1204912"/>
              <a:gd name="connsiteX6" fmla="*/ 3012494 w 4176337"/>
              <a:gd name="connsiteY6" fmla="*/ 734499 h 1204912"/>
              <a:gd name="connsiteX0" fmla="*/ 3121776 w 4285619"/>
              <a:gd name="connsiteY0" fmla="*/ 734499 h 1204912"/>
              <a:gd name="connsiteX1" fmla="*/ 710940 w 4285619"/>
              <a:gd name="connsiteY1" fmla="*/ 1204912 h 1204912"/>
              <a:gd name="connsiteX2" fmla="*/ 4275947 w 4285619"/>
              <a:gd name="connsiteY2" fmla="*/ 1204618 h 1204912"/>
              <a:gd name="connsiteX3" fmla="*/ 4278947 w 4285619"/>
              <a:gd name="connsiteY3" fmla="*/ 1269 h 1204912"/>
              <a:gd name="connsiteX4" fmla="*/ 402893 w 4285619"/>
              <a:gd name="connsiteY4" fmla="*/ 0 h 1204912"/>
              <a:gd name="connsiteX5" fmla="*/ 388292 w 4285619"/>
              <a:gd name="connsiteY5" fmla="*/ 399193 h 1204912"/>
              <a:gd name="connsiteX6" fmla="*/ 3121776 w 4285619"/>
              <a:gd name="connsiteY6" fmla="*/ 734499 h 1204912"/>
              <a:gd name="connsiteX0" fmla="*/ 2936824 w 4100667"/>
              <a:gd name="connsiteY0" fmla="*/ 734499 h 1204912"/>
              <a:gd name="connsiteX1" fmla="*/ 525988 w 4100667"/>
              <a:gd name="connsiteY1" fmla="*/ 1204912 h 1204912"/>
              <a:gd name="connsiteX2" fmla="*/ 4090995 w 4100667"/>
              <a:gd name="connsiteY2" fmla="*/ 1204618 h 1204912"/>
              <a:gd name="connsiteX3" fmla="*/ 4093995 w 4100667"/>
              <a:gd name="connsiteY3" fmla="*/ 1269 h 1204912"/>
              <a:gd name="connsiteX4" fmla="*/ 217941 w 4100667"/>
              <a:gd name="connsiteY4" fmla="*/ 0 h 1204912"/>
              <a:gd name="connsiteX5" fmla="*/ 848639 w 4100667"/>
              <a:gd name="connsiteY5" fmla="*/ 432018 h 1204912"/>
              <a:gd name="connsiteX6" fmla="*/ 2936824 w 4100667"/>
              <a:gd name="connsiteY6" fmla="*/ 734499 h 1204912"/>
              <a:gd name="connsiteX0" fmla="*/ 2883343 w 4047186"/>
              <a:gd name="connsiteY0" fmla="*/ 734499 h 1204912"/>
              <a:gd name="connsiteX1" fmla="*/ 472507 w 4047186"/>
              <a:gd name="connsiteY1" fmla="*/ 1204912 h 1204912"/>
              <a:gd name="connsiteX2" fmla="*/ 4037514 w 4047186"/>
              <a:gd name="connsiteY2" fmla="*/ 1204618 h 1204912"/>
              <a:gd name="connsiteX3" fmla="*/ 4040514 w 4047186"/>
              <a:gd name="connsiteY3" fmla="*/ 1269 h 1204912"/>
              <a:gd name="connsiteX4" fmla="*/ 164460 w 4047186"/>
              <a:gd name="connsiteY4" fmla="*/ 0 h 1204912"/>
              <a:gd name="connsiteX5" fmla="*/ 795158 w 4047186"/>
              <a:gd name="connsiteY5" fmla="*/ 432018 h 1204912"/>
              <a:gd name="connsiteX6" fmla="*/ 2883343 w 4047186"/>
              <a:gd name="connsiteY6" fmla="*/ 734499 h 1204912"/>
              <a:gd name="connsiteX0" fmla="*/ 2982953 w 4146796"/>
              <a:gd name="connsiteY0" fmla="*/ 734499 h 1204912"/>
              <a:gd name="connsiteX1" fmla="*/ 572117 w 4146796"/>
              <a:gd name="connsiteY1" fmla="*/ 1204912 h 1204912"/>
              <a:gd name="connsiteX2" fmla="*/ 4137124 w 4146796"/>
              <a:gd name="connsiteY2" fmla="*/ 1204618 h 1204912"/>
              <a:gd name="connsiteX3" fmla="*/ 4140124 w 4146796"/>
              <a:gd name="connsiteY3" fmla="*/ 1269 h 1204912"/>
              <a:gd name="connsiteX4" fmla="*/ 264070 w 4146796"/>
              <a:gd name="connsiteY4" fmla="*/ 0 h 1204912"/>
              <a:gd name="connsiteX5" fmla="*/ 272934 w 4146796"/>
              <a:gd name="connsiteY5" fmla="*/ 400219 h 1204912"/>
              <a:gd name="connsiteX6" fmla="*/ 2982953 w 4146796"/>
              <a:gd name="connsiteY6" fmla="*/ 734499 h 1204912"/>
              <a:gd name="connsiteX0" fmla="*/ 2716444 w 3880287"/>
              <a:gd name="connsiteY0" fmla="*/ 733230 h 1203643"/>
              <a:gd name="connsiteX1" fmla="*/ 305608 w 3880287"/>
              <a:gd name="connsiteY1" fmla="*/ 1203643 h 1203643"/>
              <a:gd name="connsiteX2" fmla="*/ 3870615 w 3880287"/>
              <a:gd name="connsiteY2" fmla="*/ 1203349 h 1203643"/>
              <a:gd name="connsiteX3" fmla="*/ 3873615 w 3880287"/>
              <a:gd name="connsiteY3" fmla="*/ 0 h 1203643"/>
              <a:gd name="connsiteX4" fmla="*/ 507935 w 3880287"/>
              <a:gd name="connsiteY4" fmla="*/ 34633 h 1203643"/>
              <a:gd name="connsiteX5" fmla="*/ 6425 w 3880287"/>
              <a:gd name="connsiteY5" fmla="*/ 398950 h 1203643"/>
              <a:gd name="connsiteX6" fmla="*/ 2716444 w 3880287"/>
              <a:gd name="connsiteY6" fmla="*/ 733230 h 1203643"/>
              <a:gd name="connsiteX0" fmla="*/ 2710023 w 3873866"/>
              <a:gd name="connsiteY0" fmla="*/ 733230 h 1203643"/>
              <a:gd name="connsiteX1" fmla="*/ 299187 w 3873866"/>
              <a:gd name="connsiteY1" fmla="*/ 1203643 h 1203643"/>
              <a:gd name="connsiteX2" fmla="*/ 3864194 w 3873866"/>
              <a:gd name="connsiteY2" fmla="*/ 1203349 h 1203643"/>
              <a:gd name="connsiteX3" fmla="*/ 3867194 w 3873866"/>
              <a:gd name="connsiteY3" fmla="*/ 0 h 1203643"/>
              <a:gd name="connsiteX4" fmla="*/ 501514 w 3873866"/>
              <a:gd name="connsiteY4" fmla="*/ 34633 h 1203643"/>
              <a:gd name="connsiteX5" fmla="*/ 4 w 3873866"/>
              <a:gd name="connsiteY5" fmla="*/ 398950 h 1203643"/>
              <a:gd name="connsiteX6" fmla="*/ 2710023 w 3873866"/>
              <a:gd name="connsiteY6" fmla="*/ 733230 h 1203643"/>
              <a:gd name="connsiteX0" fmla="*/ 2713015 w 3876858"/>
              <a:gd name="connsiteY0" fmla="*/ 733230 h 1203643"/>
              <a:gd name="connsiteX1" fmla="*/ 302179 w 3876858"/>
              <a:gd name="connsiteY1" fmla="*/ 1203643 h 1203643"/>
              <a:gd name="connsiteX2" fmla="*/ 3867186 w 3876858"/>
              <a:gd name="connsiteY2" fmla="*/ 1203349 h 1203643"/>
              <a:gd name="connsiteX3" fmla="*/ 3870186 w 3876858"/>
              <a:gd name="connsiteY3" fmla="*/ 0 h 1203643"/>
              <a:gd name="connsiteX4" fmla="*/ 0 w 3876858"/>
              <a:gd name="connsiteY4" fmla="*/ 782 h 1203643"/>
              <a:gd name="connsiteX5" fmla="*/ 2996 w 3876858"/>
              <a:gd name="connsiteY5" fmla="*/ 398950 h 1203643"/>
              <a:gd name="connsiteX6" fmla="*/ 2713015 w 3876858"/>
              <a:gd name="connsiteY6" fmla="*/ 733230 h 1203643"/>
              <a:gd name="connsiteX0" fmla="*/ 2716029 w 3879872"/>
              <a:gd name="connsiteY0" fmla="*/ 733230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94322 h 1203643"/>
              <a:gd name="connsiteX6" fmla="*/ 2716029 w 3879872"/>
              <a:gd name="connsiteY6" fmla="*/ 733230 h 1203643"/>
              <a:gd name="connsiteX0" fmla="*/ 2716029 w 3879872"/>
              <a:gd name="connsiteY0" fmla="*/ 733230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2716029 w 3879872"/>
              <a:gd name="connsiteY6" fmla="*/ 733230 h 1203643"/>
              <a:gd name="connsiteX0" fmla="*/ 2716029 w 3879872"/>
              <a:gd name="connsiteY0" fmla="*/ 733230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2716029 w 3879872"/>
              <a:gd name="connsiteY6" fmla="*/ 733230 h 1203643"/>
              <a:gd name="connsiteX0" fmla="*/ 2774693 w 3879872"/>
              <a:gd name="connsiteY0" fmla="*/ 867606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2774693 w 3879872"/>
              <a:gd name="connsiteY6" fmla="*/ 867606 h 1203643"/>
              <a:gd name="connsiteX0" fmla="*/ 2757094 w 3879872"/>
              <a:gd name="connsiteY0" fmla="*/ 834781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2757094 w 3879872"/>
              <a:gd name="connsiteY6" fmla="*/ 834781 h 1203643"/>
              <a:gd name="connsiteX0" fmla="*/ 2757094 w 3879872"/>
              <a:gd name="connsiteY0" fmla="*/ 834781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2757094 w 3879872"/>
              <a:gd name="connsiteY6" fmla="*/ 834781 h 1203643"/>
              <a:gd name="connsiteX0" fmla="*/ 2757094 w 3879872"/>
              <a:gd name="connsiteY0" fmla="*/ 834781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2757094 w 3879872"/>
              <a:gd name="connsiteY6" fmla="*/ 834781 h 1203643"/>
              <a:gd name="connsiteX0" fmla="*/ 2757094 w 3879872"/>
              <a:gd name="connsiteY0" fmla="*/ 834781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2757094 w 3879872"/>
              <a:gd name="connsiteY6" fmla="*/ 834781 h 1203643"/>
              <a:gd name="connsiteX0" fmla="*/ 2757094 w 3879872"/>
              <a:gd name="connsiteY0" fmla="*/ 834781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2757094 w 3879872"/>
              <a:gd name="connsiteY6" fmla="*/ 834781 h 1203643"/>
              <a:gd name="connsiteX0" fmla="*/ 3015214 w 3879872"/>
              <a:gd name="connsiteY0" fmla="*/ 845039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3015214 w 3879872"/>
              <a:gd name="connsiteY6" fmla="*/ 845039 h 1203643"/>
              <a:gd name="connsiteX0" fmla="*/ 3021081 w 3879872"/>
              <a:gd name="connsiteY0" fmla="*/ 788622 h 1203643"/>
              <a:gd name="connsiteX1" fmla="*/ 305193 w 3879872"/>
              <a:gd name="connsiteY1" fmla="*/ 1203643 h 1203643"/>
              <a:gd name="connsiteX2" fmla="*/ 3870200 w 3879872"/>
              <a:gd name="connsiteY2" fmla="*/ 1203349 h 1203643"/>
              <a:gd name="connsiteX3" fmla="*/ 3873200 w 3879872"/>
              <a:gd name="connsiteY3" fmla="*/ 0 h 1203643"/>
              <a:gd name="connsiteX4" fmla="*/ 3014 w 3879872"/>
              <a:gd name="connsiteY4" fmla="*/ 782 h 1203643"/>
              <a:gd name="connsiteX5" fmla="*/ 143 w 3879872"/>
              <a:gd name="connsiteY5" fmla="*/ 229699 h 1203643"/>
              <a:gd name="connsiteX6" fmla="*/ 3021081 w 3879872"/>
              <a:gd name="connsiteY6" fmla="*/ 788622 h 1203643"/>
              <a:gd name="connsiteX0" fmla="*/ 3021081 w 3879872"/>
              <a:gd name="connsiteY0" fmla="*/ 788622 h 1203349"/>
              <a:gd name="connsiteX1" fmla="*/ 17742 w 3879872"/>
              <a:gd name="connsiteY1" fmla="*/ 1201591 h 1203349"/>
              <a:gd name="connsiteX2" fmla="*/ 3870200 w 3879872"/>
              <a:gd name="connsiteY2" fmla="*/ 1203349 h 1203349"/>
              <a:gd name="connsiteX3" fmla="*/ 3873200 w 3879872"/>
              <a:gd name="connsiteY3" fmla="*/ 0 h 1203349"/>
              <a:gd name="connsiteX4" fmla="*/ 3014 w 3879872"/>
              <a:gd name="connsiteY4" fmla="*/ 782 h 1203349"/>
              <a:gd name="connsiteX5" fmla="*/ 143 w 3879872"/>
              <a:gd name="connsiteY5" fmla="*/ 229699 h 1203349"/>
              <a:gd name="connsiteX6" fmla="*/ 3021081 w 3879872"/>
              <a:gd name="connsiteY6" fmla="*/ 788622 h 1203349"/>
              <a:gd name="connsiteX0" fmla="*/ 3085612 w 3879872"/>
              <a:gd name="connsiteY0" fmla="*/ 750669 h 1203349"/>
              <a:gd name="connsiteX1" fmla="*/ 17742 w 3879872"/>
              <a:gd name="connsiteY1" fmla="*/ 1201591 h 1203349"/>
              <a:gd name="connsiteX2" fmla="*/ 3870200 w 3879872"/>
              <a:gd name="connsiteY2" fmla="*/ 1203349 h 1203349"/>
              <a:gd name="connsiteX3" fmla="*/ 3873200 w 3879872"/>
              <a:gd name="connsiteY3" fmla="*/ 0 h 1203349"/>
              <a:gd name="connsiteX4" fmla="*/ 3014 w 3879872"/>
              <a:gd name="connsiteY4" fmla="*/ 782 h 1203349"/>
              <a:gd name="connsiteX5" fmla="*/ 143 w 3879872"/>
              <a:gd name="connsiteY5" fmla="*/ 229699 h 1203349"/>
              <a:gd name="connsiteX6" fmla="*/ 3085612 w 3879872"/>
              <a:gd name="connsiteY6" fmla="*/ 750669 h 1203349"/>
              <a:gd name="connsiteX0" fmla="*/ 3085612 w 3879872"/>
              <a:gd name="connsiteY0" fmla="*/ 750669 h 1203349"/>
              <a:gd name="connsiteX1" fmla="*/ 17742 w 3879872"/>
              <a:gd name="connsiteY1" fmla="*/ 1201591 h 1203349"/>
              <a:gd name="connsiteX2" fmla="*/ 3870200 w 3879872"/>
              <a:gd name="connsiteY2" fmla="*/ 1203349 h 1203349"/>
              <a:gd name="connsiteX3" fmla="*/ 3873200 w 3879872"/>
              <a:gd name="connsiteY3" fmla="*/ 0 h 1203349"/>
              <a:gd name="connsiteX4" fmla="*/ 3014 w 3879872"/>
              <a:gd name="connsiteY4" fmla="*/ 782 h 1203349"/>
              <a:gd name="connsiteX5" fmla="*/ 143 w 3879872"/>
              <a:gd name="connsiteY5" fmla="*/ 229699 h 1203349"/>
              <a:gd name="connsiteX6" fmla="*/ 3085612 w 3879872"/>
              <a:gd name="connsiteY6" fmla="*/ 750669 h 1203349"/>
              <a:gd name="connsiteX0" fmla="*/ 3197073 w 3879872"/>
              <a:gd name="connsiteY0" fmla="*/ 760927 h 1203349"/>
              <a:gd name="connsiteX1" fmla="*/ 17742 w 3879872"/>
              <a:gd name="connsiteY1" fmla="*/ 1201591 h 1203349"/>
              <a:gd name="connsiteX2" fmla="*/ 3870200 w 3879872"/>
              <a:gd name="connsiteY2" fmla="*/ 1203349 h 1203349"/>
              <a:gd name="connsiteX3" fmla="*/ 3873200 w 3879872"/>
              <a:gd name="connsiteY3" fmla="*/ 0 h 1203349"/>
              <a:gd name="connsiteX4" fmla="*/ 3014 w 3879872"/>
              <a:gd name="connsiteY4" fmla="*/ 782 h 1203349"/>
              <a:gd name="connsiteX5" fmla="*/ 143 w 3879872"/>
              <a:gd name="connsiteY5" fmla="*/ 229699 h 1203349"/>
              <a:gd name="connsiteX6" fmla="*/ 3197073 w 3879872"/>
              <a:gd name="connsiteY6" fmla="*/ 760927 h 1203349"/>
              <a:gd name="connsiteX0" fmla="*/ 3197073 w 3879872"/>
              <a:gd name="connsiteY0" fmla="*/ 760927 h 1203349"/>
              <a:gd name="connsiteX1" fmla="*/ 17742 w 3879872"/>
              <a:gd name="connsiteY1" fmla="*/ 1201591 h 1203349"/>
              <a:gd name="connsiteX2" fmla="*/ 3870200 w 3879872"/>
              <a:gd name="connsiteY2" fmla="*/ 1203349 h 1203349"/>
              <a:gd name="connsiteX3" fmla="*/ 3873200 w 3879872"/>
              <a:gd name="connsiteY3" fmla="*/ 0 h 1203349"/>
              <a:gd name="connsiteX4" fmla="*/ 3014 w 3879872"/>
              <a:gd name="connsiteY4" fmla="*/ 782 h 1203349"/>
              <a:gd name="connsiteX5" fmla="*/ 143 w 3879872"/>
              <a:gd name="connsiteY5" fmla="*/ 229699 h 1203349"/>
              <a:gd name="connsiteX6" fmla="*/ 3197073 w 3879872"/>
              <a:gd name="connsiteY6" fmla="*/ 760927 h 1203349"/>
              <a:gd name="connsiteX0" fmla="*/ 3202800 w 3885599"/>
              <a:gd name="connsiteY0" fmla="*/ 760927 h 1203349"/>
              <a:gd name="connsiteX1" fmla="*/ 4 w 3885599"/>
              <a:gd name="connsiteY1" fmla="*/ 1199539 h 1203349"/>
              <a:gd name="connsiteX2" fmla="*/ 3875927 w 3885599"/>
              <a:gd name="connsiteY2" fmla="*/ 1203349 h 1203349"/>
              <a:gd name="connsiteX3" fmla="*/ 3878927 w 3885599"/>
              <a:gd name="connsiteY3" fmla="*/ 0 h 1203349"/>
              <a:gd name="connsiteX4" fmla="*/ 8741 w 3885599"/>
              <a:gd name="connsiteY4" fmla="*/ 782 h 1203349"/>
              <a:gd name="connsiteX5" fmla="*/ 5870 w 3885599"/>
              <a:gd name="connsiteY5" fmla="*/ 229699 h 1203349"/>
              <a:gd name="connsiteX6" fmla="*/ 3202800 w 3885599"/>
              <a:gd name="connsiteY6" fmla="*/ 760927 h 1203349"/>
              <a:gd name="connsiteX0" fmla="*/ 3197074 w 3879873"/>
              <a:gd name="connsiteY0" fmla="*/ 760927 h 1203349"/>
              <a:gd name="connsiteX1" fmla="*/ 144 w 3879873"/>
              <a:gd name="connsiteY1" fmla="*/ 1201591 h 1203349"/>
              <a:gd name="connsiteX2" fmla="*/ 3870201 w 3879873"/>
              <a:gd name="connsiteY2" fmla="*/ 1203349 h 1203349"/>
              <a:gd name="connsiteX3" fmla="*/ 3873201 w 3879873"/>
              <a:gd name="connsiteY3" fmla="*/ 0 h 1203349"/>
              <a:gd name="connsiteX4" fmla="*/ 3015 w 3879873"/>
              <a:gd name="connsiteY4" fmla="*/ 782 h 1203349"/>
              <a:gd name="connsiteX5" fmla="*/ 144 w 3879873"/>
              <a:gd name="connsiteY5" fmla="*/ 229699 h 1203349"/>
              <a:gd name="connsiteX6" fmla="*/ 3197074 w 3879873"/>
              <a:gd name="connsiteY6" fmla="*/ 760927 h 120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9873" h="1203349" extrusionOk="0">
                <a:moveTo>
                  <a:pt x="3197074" y="760927"/>
                </a:moveTo>
                <a:cubicBezTo>
                  <a:pt x="3225304" y="1161319"/>
                  <a:pt x="-4286" y="1067944"/>
                  <a:pt x="144" y="1201591"/>
                </a:cubicBezTo>
                <a:lnTo>
                  <a:pt x="3870201" y="1203349"/>
                </a:lnTo>
                <a:cubicBezTo>
                  <a:pt x="3883820" y="1203243"/>
                  <a:pt x="3881372" y="1587"/>
                  <a:pt x="3873201" y="0"/>
                </a:cubicBezTo>
                <a:lnTo>
                  <a:pt x="3015" y="782"/>
                </a:lnTo>
                <a:cubicBezTo>
                  <a:pt x="8672" y="-769"/>
                  <a:pt x="-1293" y="230374"/>
                  <a:pt x="144" y="229699"/>
                </a:cubicBezTo>
                <a:cubicBezTo>
                  <a:pt x="453291" y="352116"/>
                  <a:pt x="3181431" y="268477"/>
                  <a:pt x="3197074" y="760927"/>
                </a:cubicBezTo>
                <a:close/>
              </a:path>
            </a:pathLst>
          </a:custGeom>
          <a:solidFill>
            <a:srgbClr val="0D91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Lato Light"/>
              <a:ea typeface="Lato Light"/>
              <a:cs typeface="Lato Light"/>
              <a:sym typeface="Lato Light"/>
            </a:endParaRPr>
          </a:p>
        </p:txBody>
      </p:sp>
    </p:spTree>
    <p:extLst>
      <p:ext uri="{BB962C8B-B14F-4D97-AF65-F5344CB8AC3E}">
        <p14:creationId xmlns:p14="http://schemas.microsoft.com/office/powerpoint/2010/main" val="4181663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bottom waves">
  <p:cSld name="Blank bottom waves">
    <p:spTree>
      <p:nvGrpSpPr>
        <p:cNvPr id="1" name="Shape 80"/>
        <p:cNvGrpSpPr/>
        <p:nvPr/>
      </p:nvGrpSpPr>
      <p:grpSpPr>
        <a:xfrm>
          <a:off x="0" y="0"/>
          <a:ext cx="0" cy="0"/>
          <a:chOff x="0" y="0"/>
          <a:chExt cx="0" cy="0"/>
        </a:xfrm>
      </p:grpSpPr>
      <p:sp>
        <p:nvSpPr>
          <p:cNvPr id="25" name="Google Shape;37;p5">
            <a:extLst>
              <a:ext uri="{FF2B5EF4-FFF2-40B4-BE49-F238E27FC236}">
                <a16:creationId xmlns="" xmlns:a16="http://schemas.microsoft.com/office/drawing/2014/main" id="{2DDB1677-BE3E-4696-8449-F84B267AD6D8}"/>
              </a:ext>
            </a:extLst>
          </p:cNvPr>
          <p:cNvSpPr/>
          <p:nvPr userDrawn="1"/>
        </p:nvSpPr>
        <p:spPr>
          <a:xfrm rot="5400000" flipH="1">
            <a:off x="2143817" y="-1818357"/>
            <a:ext cx="4822328" cy="9162422"/>
          </a:xfrm>
          <a:custGeom>
            <a:avLst/>
            <a:gdLst>
              <a:gd name="connsiteX0" fmla="*/ 2672715 w 3870058"/>
              <a:gd name="connsiteY0" fmla="*/ 887095 h 1204595"/>
              <a:gd name="connsiteX1" fmla="*/ 0 w 3870058"/>
              <a:gd name="connsiteY1" fmla="*/ 0 h 1204595"/>
              <a:gd name="connsiteX2" fmla="*/ 0 w 3870058"/>
              <a:gd name="connsiteY2" fmla="*/ 1204595 h 1204595"/>
              <a:gd name="connsiteX3" fmla="*/ 3864610 w 3870058"/>
              <a:gd name="connsiteY3" fmla="*/ 1204595 h 1204595"/>
              <a:gd name="connsiteX4" fmla="*/ 3870058 w 3870058"/>
              <a:gd name="connsiteY4" fmla="*/ 1588 h 1204595"/>
              <a:gd name="connsiteX5" fmla="*/ 2672715 w 3870058"/>
              <a:gd name="connsiteY5" fmla="*/ 887095 h 1204595"/>
              <a:gd name="connsiteX0" fmla="*/ 2678164 w 3870058"/>
              <a:gd name="connsiteY0" fmla="*/ 379413 h 1204595"/>
              <a:gd name="connsiteX1" fmla="*/ 0 w 3870058"/>
              <a:gd name="connsiteY1" fmla="*/ 0 h 1204595"/>
              <a:gd name="connsiteX2" fmla="*/ 0 w 3870058"/>
              <a:gd name="connsiteY2" fmla="*/ 1204595 h 1204595"/>
              <a:gd name="connsiteX3" fmla="*/ 3864610 w 3870058"/>
              <a:gd name="connsiteY3" fmla="*/ 1204595 h 1204595"/>
              <a:gd name="connsiteX4" fmla="*/ 3870058 w 3870058"/>
              <a:gd name="connsiteY4" fmla="*/ 1588 h 1204595"/>
              <a:gd name="connsiteX5" fmla="*/ 2678164 w 3870058"/>
              <a:gd name="connsiteY5" fmla="*/ 379413 h 1204595"/>
              <a:gd name="connsiteX0" fmla="*/ 2683611 w 3875505"/>
              <a:gd name="connsiteY0" fmla="*/ 377825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683611 w 3875505"/>
              <a:gd name="connsiteY5" fmla="*/ 377825 h 1203007"/>
              <a:gd name="connsiteX0" fmla="*/ 2400352 w 3875505"/>
              <a:gd name="connsiteY0" fmla="*/ 795020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400352 w 3875505"/>
              <a:gd name="connsiteY5" fmla="*/ 795020 h 1203007"/>
              <a:gd name="connsiteX0" fmla="*/ 2400352 w 3875505"/>
              <a:gd name="connsiteY0" fmla="*/ 795020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400352 w 3875505"/>
              <a:gd name="connsiteY5" fmla="*/ 795020 h 1203007"/>
              <a:gd name="connsiteX0" fmla="*/ 2400352 w 3875505"/>
              <a:gd name="connsiteY0" fmla="*/ 795020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400352 w 3875505"/>
              <a:gd name="connsiteY5" fmla="*/ 795020 h 1203007"/>
              <a:gd name="connsiteX0" fmla="*/ 2403407 w 3873112"/>
              <a:gd name="connsiteY0" fmla="*/ 795972 h 1203959"/>
              <a:gd name="connsiteX1" fmla="*/ 3055 w 3873112"/>
              <a:gd name="connsiteY1" fmla="*/ 573721 h 1203959"/>
              <a:gd name="connsiteX2" fmla="*/ 8502 w 3873112"/>
              <a:gd name="connsiteY2" fmla="*/ 1203959 h 1203959"/>
              <a:gd name="connsiteX3" fmla="*/ 3873112 w 3873112"/>
              <a:gd name="connsiteY3" fmla="*/ 1203959 h 1203959"/>
              <a:gd name="connsiteX4" fmla="*/ 32742 w 3873112"/>
              <a:gd name="connsiteY4" fmla="*/ 0 h 1203959"/>
              <a:gd name="connsiteX5" fmla="*/ 2403407 w 3873112"/>
              <a:gd name="connsiteY5" fmla="*/ 795972 h 1203959"/>
              <a:gd name="connsiteX0" fmla="*/ 2403407 w 3966225"/>
              <a:gd name="connsiteY0" fmla="*/ 795972 h 1203959"/>
              <a:gd name="connsiteX1" fmla="*/ 3055 w 3966225"/>
              <a:gd name="connsiteY1" fmla="*/ 573721 h 1203959"/>
              <a:gd name="connsiteX2" fmla="*/ 8502 w 3966225"/>
              <a:gd name="connsiteY2" fmla="*/ 1203959 h 1203959"/>
              <a:gd name="connsiteX3" fmla="*/ 3873112 w 3966225"/>
              <a:gd name="connsiteY3" fmla="*/ 1203959 h 1203959"/>
              <a:gd name="connsiteX4" fmla="*/ 2541514 w 3966225"/>
              <a:gd name="connsiteY4" fmla="*/ 763269 h 1203959"/>
              <a:gd name="connsiteX5" fmla="*/ 32742 w 3966225"/>
              <a:gd name="connsiteY5" fmla="*/ 0 h 1203959"/>
              <a:gd name="connsiteX6" fmla="*/ 2403407 w 3966225"/>
              <a:gd name="connsiteY6" fmla="*/ 795972 h 1203959"/>
              <a:gd name="connsiteX0" fmla="*/ 2403407 w 4286784"/>
              <a:gd name="connsiteY0" fmla="*/ 797560 h 1205547"/>
              <a:gd name="connsiteX1" fmla="*/ 3055 w 4286784"/>
              <a:gd name="connsiteY1" fmla="*/ 575309 h 1205547"/>
              <a:gd name="connsiteX2" fmla="*/ 8502 w 4286784"/>
              <a:gd name="connsiteY2" fmla="*/ 1205547 h 1205547"/>
              <a:gd name="connsiteX3" fmla="*/ 3873112 w 4286784"/>
              <a:gd name="connsiteY3" fmla="*/ 1205547 h 1205547"/>
              <a:gd name="connsiteX4" fmla="*/ 3892452 w 4286784"/>
              <a:gd name="connsiteY4" fmla="*/ 0 h 1205547"/>
              <a:gd name="connsiteX5" fmla="*/ 32742 w 4286784"/>
              <a:gd name="connsiteY5" fmla="*/ 1588 h 1205547"/>
              <a:gd name="connsiteX6" fmla="*/ 2403407 w 4286784"/>
              <a:gd name="connsiteY6" fmla="*/ 797560 h 1205547"/>
              <a:gd name="connsiteX0" fmla="*/ 2403407 w 3972414"/>
              <a:gd name="connsiteY0" fmla="*/ 795972 h 1203959"/>
              <a:gd name="connsiteX1" fmla="*/ 3055 w 3972414"/>
              <a:gd name="connsiteY1" fmla="*/ 573721 h 1203959"/>
              <a:gd name="connsiteX2" fmla="*/ 8502 w 3972414"/>
              <a:gd name="connsiteY2" fmla="*/ 1203959 h 1203959"/>
              <a:gd name="connsiteX3" fmla="*/ 3873112 w 3972414"/>
              <a:gd name="connsiteY3" fmla="*/ 1203959 h 1203959"/>
              <a:gd name="connsiteX4" fmla="*/ 2634118 w 3972414"/>
              <a:gd name="connsiteY4" fmla="*/ 106997 h 1203959"/>
              <a:gd name="connsiteX5" fmla="*/ 32742 w 3972414"/>
              <a:gd name="connsiteY5" fmla="*/ 0 h 1203959"/>
              <a:gd name="connsiteX6" fmla="*/ 2403407 w 3972414"/>
              <a:gd name="connsiteY6" fmla="*/ 795972 h 1203959"/>
              <a:gd name="connsiteX0" fmla="*/ 2403407 w 3942852"/>
              <a:gd name="connsiteY0" fmla="*/ 795972 h 1203959"/>
              <a:gd name="connsiteX1" fmla="*/ 3055 w 3942852"/>
              <a:gd name="connsiteY1" fmla="*/ 573721 h 1203959"/>
              <a:gd name="connsiteX2" fmla="*/ 8502 w 3942852"/>
              <a:gd name="connsiteY2" fmla="*/ 1203959 h 1203959"/>
              <a:gd name="connsiteX3" fmla="*/ 3873112 w 3942852"/>
              <a:gd name="connsiteY3" fmla="*/ 1203959 h 1203959"/>
              <a:gd name="connsiteX4" fmla="*/ 2634118 w 3942852"/>
              <a:gd name="connsiteY4" fmla="*/ 106997 h 1203959"/>
              <a:gd name="connsiteX5" fmla="*/ 32742 w 3942852"/>
              <a:gd name="connsiteY5" fmla="*/ 0 h 1203959"/>
              <a:gd name="connsiteX6" fmla="*/ 2403407 w 3942852"/>
              <a:gd name="connsiteY6" fmla="*/ 795972 h 1203959"/>
              <a:gd name="connsiteX0" fmla="*/ 2403407 w 4069933"/>
              <a:gd name="connsiteY0" fmla="*/ 797560 h 1205547"/>
              <a:gd name="connsiteX1" fmla="*/ 3055 w 4069933"/>
              <a:gd name="connsiteY1" fmla="*/ 575309 h 1205547"/>
              <a:gd name="connsiteX2" fmla="*/ 8502 w 4069933"/>
              <a:gd name="connsiteY2" fmla="*/ 1205547 h 1205547"/>
              <a:gd name="connsiteX3" fmla="*/ 3873112 w 4069933"/>
              <a:gd name="connsiteY3" fmla="*/ 1205547 h 1205547"/>
              <a:gd name="connsiteX4" fmla="*/ 3881558 w 4069933"/>
              <a:gd name="connsiteY4" fmla="*/ 0 h 1205547"/>
              <a:gd name="connsiteX5" fmla="*/ 32742 w 4069933"/>
              <a:gd name="connsiteY5" fmla="*/ 1588 h 1205547"/>
              <a:gd name="connsiteX6" fmla="*/ 2403407 w 4069933"/>
              <a:gd name="connsiteY6" fmla="*/ 797560 h 1205547"/>
              <a:gd name="connsiteX0" fmla="*/ 2403407 w 4064823"/>
              <a:gd name="connsiteY0" fmla="*/ 797560 h 1205547"/>
              <a:gd name="connsiteX1" fmla="*/ 3055 w 4064823"/>
              <a:gd name="connsiteY1" fmla="*/ 575309 h 1205547"/>
              <a:gd name="connsiteX2" fmla="*/ 8502 w 4064823"/>
              <a:gd name="connsiteY2" fmla="*/ 1205547 h 1205547"/>
              <a:gd name="connsiteX3" fmla="*/ 3873112 w 4064823"/>
              <a:gd name="connsiteY3" fmla="*/ 1205547 h 1205547"/>
              <a:gd name="connsiteX4" fmla="*/ 3881558 w 4064823"/>
              <a:gd name="connsiteY4" fmla="*/ 0 h 1205547"/>
              <a:gd name="connsiteX5" fmla="*/ 32742 w 4064823"/>
              <a:gd name="connsiteY5" fmla="*/ 1588 h 1205547"/>
              <a:gd name="connsiteX6" fmla="*/ 2403407 w 4064823"/>
              <a:gd name="connsiteY6" fmla="*/ 797560 h 1205547"/>
              <a:gd name="connsiteX0" fmla="*/ 2403407 w 3886068"/>
              <a:gd name="connsiteY0" fmla="*/ 797560 h 1205547"/>
              <a:gd name="connsiteX1" fmla="*/ 3055 w 3886068"/>
              <a:gd name="connsiteY1" fmla="*/ 575309 h 1205547"/>
              <a:gd name="connsiteX2" fmla="*/ 8502 w 3886068"/>
              <a:gd name="connsiteY2" fmla="*/ 1205547 h 1205547"/>
              <a:gd name="connsiteX3" fmla="*/ 3873112 w 3886068"/>
              <a:gd name="connsiteY3" fmla="*/ 1205547 h 1205547"/>
              <a:gd name="connsiteX4" fmla="*/ 3881558 w 3886068"/>
              <a:gd name="connsiteY4" fmla="*/ 0 h 1205547"/>
              <a:gd name="connsiteX5" fmla="*/ 32742 w 3886068"/>
              <a:gd name="connsiteY5" fmla="*/ 1588 h 1205547"/>
              <a:gd name="connsiteX6" fmla="*/ 2403407 w 3886068"/>
              <a:gd name="connsiteY6" fmla="*/ 797560 h 1205547"/>
              <a:gd name="connsiteX0" fmla="*/ 2410977 w 3893638"/>
              <a:gd name="connsiteY0" fmla="*/ 797560 h 1205547"/>
              <a:gd name="connsiteX1" fmla="*/ 16072 w 3893638"/>
              <a:gd name="connsiteY1" fmla="*/ 1205547 h 1205547"/>
              <a:gd name="connsiteX2" fmla="*/ 3880682 w 3893638"/>
              <a:gd name="connsiteY2" fmla="*/ 1205547 h 1205547"/>
              <a:gd name="connsiteX3" fmla="*/ 3889128 w 3893638"/>
              <a:gd name="connsiteY3" fmla="*/ 0 h 1205547"/>
              <a:gd name="connsiteX4" fmla="*/ 40312 w 3893638"/>
              <a:gd name="connsiteY4" fmla="*/ 1588 h 1205547"/>
              <a:gd name="connsiteX5" fmla="*/ 2410977 w 3893638"/>
              <a:gd name="connsiteY5" fmla="*/ 797560 h 1205547"/>
              <a:gd name="connsiteX0" fmla="*/ 1729833 w 3898856"/>
              <a:gd name="connsiteY0" fmla="*/ 327978 h 1205547"/>
              <a:gd name="connsiteX1" fmla="*/ 21290 w 3898856"/>
              <a:gd name="connsiteY1" fmla="*/ 1205547 h 1205547"/>
              <a:gd name="connsiteX2" fmla="*/ 3885900 w 3898856"/>
              <a:gd name="connsiteY2" fmla="*/ 1205547 h 1205547"/>
              <a:gd name="connsiteX3" fmla="*/ 3894346 w 3898856"/>
              <a:gd name="connsiteY3" fmla="*/ 0 h 1205547"/>
              <a:gd name="connsiteX4" fmla="*/ 45530 w 3898856"/>
              <a:gd name="connsiteY4" fmla="*/ 1588 h 1205547"/>
              <a:gd name="connsiteX5" fmla="*/ 1729833 w 3898856"/>
              <a:gd name="connsiteY5" fmla="*/ 327978 h 1205547"/>
              <a:gd name="connsiteX0" fmla="*/ 1729157 w 3898180"/>
              <a:gd name="connsiteY0" fmla="*/ 327978 h 1205547"/>
              <a:gd name="connsiteX1" fmla="*/ 20614 w 3898180"/>
              <a:gd name="connsiteY1" fmla="*/ 1205547 h 1205547"/>
              <a:gd name="connsiteX2" fmla="*/ 3885224 w 3898180"/>
              <a:gd name="connsiteY2" fmla="*/ 1205547 h 1205547"/>
              <a:gd name="connsiteX3" fmla="*/ 3893670 w 3898180"/>
              <a:gd name="connsiteY3" fmla="*/ 0 h 1205547"/>
              <a:gd name="connsiteX4" fmla="*/ 44854 w 3898180"/>
              <a:gd name="connsiteY4" fmla="*/ 1588 h 1205547"/>
              <a:gd name="connsiteX5" fmla="*/ 1729157 w 3898180"/>
              <a:gd name="connsiteY5" fmla="*/ 327978 h 1205547"/>
              <a:gd name="connsiteX0" fmla="*/ 1742385 w 3911408"/>
              <a:gd name="connsiteY0" fmla="*/ 327978 h 1205547"/>
              <a:gd name="connsiteX1" fmla="*/ 33842 w 3911408"/>
              <a:gd name="connsiteY1" fmla="*/ 1205547 h 1205547"/>
              <a:gd name="connsiteX2" fmla="*/ 3898452 w 3911408"/>
              <a:gd name="connsiteY2" fmla="*/ 1205547 h 1205547"/>
              <a:gd name="connsiteX3" fmla="*/ 3906898 w 3911408"/>
              <a:gd name="connsiteY3" fmla="*/ 0 h 1205547"/>
              <a:gd name="connsiteX4" fmla="*/ 58082 w 3911408"/>
              <a:gd name="connsiteY4" fmla="*/ 1588 h 1205547"/>
              <a:gd name="connsiteX5" fmla="*/ 1742385 w 3911408"/>
              <a:gd name="connsiteY5" fmla="*/ 327978 h 1205547"/>
              <a:gd name="connsiteX0" fmla="*/ 1742385 w 3911408"/>
              <a:gd name="connsiteY0" fmla="*/ 327978 h 1205547"/>
              <a:gd name="connsiteX1" fmla="*/ 33842 w 3911408"/>
              <a:gd name="connsiteY1" fmla="*/ 1205547 h 1205547"/>
              <a:gd name="connsiteX2" fmla="*/ 3898452 w 3911408"/>
              <a:gd name="connsiteY2" fmla="*/ 1205547 h 1205547"/>
              <a:gd name="connsiteX3" fmla="*/ 3906898 w 3911408"/>
              <a:gd name="connsiteY3" fmla="*/ 0 h 1205547"/>
              <a:gd name="connsiteX4" fmla="*/ 58082 w 3911408"/>
              <a:gd name="connsiteY4" fmla="*/ 1588 h 1205547"/>
              <a:gd name="connsiteX5" fmla="*/ 1742385 w 3911408"/>
              <a:gd name="connsiteY5" fmla="*/ 327978 h 1205547"/>
              <a:gd name="connsiteX0" fmla="*/ 1742385 w 3911408"/>
              <a:gd name="connsiteY0" fmla="*/ 327978 h 1205547"/>
              <a:gd name="connsiteX1" fmla="*/ 33842 w 3911408"/>
              <a:gd name="connsiteY1" fmla="*/ 1205547 h 1205547"/>
              <a:gd name="connsiteX2" fmla="*/ 3898452 w 3911408"/>
              <a:gd name="connsiteY2" fmla="*/ 1205547 h 1205547"/>
              <a:gd name="connsiteX3" fmla="*/ 3906898 w 3911408"/>
              <a:gd name="connsiteY3" fmla="*/ 0 h 1205547"/>
              <a:gd name="connsiteX4" fmla="*/ 58082 w 3911408"/>
              <a:gd name="connsiteY4" fmla="*/ 1588 h 1205547"/>
              <a:gd name="connsiteX5" fmla="*/ 1742385 w 3911408"/>
              <a:gd name="connsiteY5" fmla="*/ 327978 h 1205547"/>
              <a:gd name="connsiteX0" fmla="*/ 1744158 w 3913181"/>
              <a:gd name="connsiteY0" fmla="*/ 327978 h 1205547"/>
              <a:gd name="connsiteX1" fmla="*/ 35615 w 3913181"/>
              <a:gd name="connsiteY1" fmla="*/ 1205547 h 1205547"/>
              <a:gd name="connsiteX2" fmla="*/ 3900225 w 3913181"/>
              <a:gd name="connsiteY2" fmla="*/ 1205547 h 1205547"/>
              <a:gd name="connsiteX3" fmla="*/ 3908671 w 3913181"/>
              <a:gd name="connsiteY3" fmla="*/ 0 h 1205547"/>
              <a:gd name="connsiteX4" fmla="*/ 59855 w 3913181"/>
              <a:gd name="connsiteY4" fmla="*/ 1588 h 1205547"/>
              <a:gd name="connsiteX5" fmla="*/ 1744158 w 3913181"/>
              <a:gd name="connsiteY5" fmla="*/ 327978 h 1205547"/>
              <a:gd name="connsiteX0" fmla="*/ 1724898 w 3893921"/>
              <a:gd name="connsiteY0" fmla="*/ 327978 h 1205547"/>
              <a:gd name="connsiteX1" fmla="*/ 16355 w 3893921"/>
              <a:gd name="connsiteY1" fmla="*/ 1205547 h 1205547"/>
              <a:gd name="connsiteX2" fmla="*/ 3880965 w 3893921"/>
              <a:gd name="connsiteY2" fmla="*/ 1205547 h 1205547"/>
              <a:gd name="connsiteX3" fmla="*/ 3889411 w 3893921"/>
              <a:gd name="connsiteY3" fmla="*/ 0 h 1205547"/>
              <a:gd name="connsiteX4" fmla="*/ 40595 w 3893921"/>
              <a:gd name="connsiteY4" fmla="*/ 1588 h 1205547"/>
              <a:gd name="connsiteX5" fmla="*/ 1724898 w 3893921"/>
              <a:gd name="connsiteY5" fmla="*/ 327978 h 1205547"/>
              <a:gd name="connsiteX0" fmla="*/ 1724898 w 3893921"/>
              <a:gd name="connsiteY0" fmla="*/ 334010 h 1211579"/>
              <a:gd name="connsiteX1" fmla="*/ 16355 w 3893921"/>
              <a:gd name="connsiteY1" fmla="*/ 1211579 h 1211579"/>
              <a:gd name="connsiteX2" fmla="*/ 3880965 w 3893921"/>
              <a:gd name="connsiteY2" fmla="*/ 1211579 h 1211579"/>
              <a:gd name="connsiteX3" fmla="*/ 3889411 w 3893921"/>
              <a:gd name="connsiteY3" fmla="*/ 6032 h 1211579"/>
              <a:gd name="connsiteX4" fmla="*/ 29700 w 3893921"/>
              <a:gd name="connsiteY4" fmla="*/ 0 h 1211579"/>
              <a:gd name="connsiteX5" fmla="*/ 1724898 w 3893921"/>
              <a:gd name="connsiteY5" fmla="*/ 334010 h 1211579"/>
              <a:gd name="connsiteX0" fmla="*/ 1724898 w 3893921"/>
              <a:gd name="connsiteY0" fmla="*/ 329247 h 1206816"/>
              <a:gd name="connsiteX1" fmla="*/ 16355 w 3893921"/>
              <a:gd name="connsiteY1" fmla="*/ 1206816 h 1206816"/>
              <a:gd name="connsiteX2" fmla="*/ 3880965 w 3893921"/>
              <a:gd name="connsiteY2" fmla="*/ 1206816 h 1206816"/>
              <a:gd name="connsiteX3" fmla="*/ 3889411 w 3893921"/>
              <a:gd name="connsiteY3" fmla="*/ 1269 h 1206816"/>
              <a:gd name="connsiteX4" fmla="*/ 13357 w 3893921"/>
              <a:gd name="connsiteY4" fmla="*/ 0 h 1206816"/>
              <a:gd name="connsiteX5" fmla="*/ 1724898 w 3893921"/>
              <a:gd name="connsiteY5" fmla="*/ 329247 h 1206816"/>
              <a:gd name="connsiteX0" fmla="*/ 1724898 w 3896084"/>
              <a:gd name="connsiteY0" fmla="*/ 329247 h 1207768"/>
              <a:gd name="connsiteX1" fmla="*/ 16355 w 3896084"/>
              <a:gd name="connsiteY1" fmla="*/ 1206816 h 1207768"/>
              <a:gd name="connsiteX2" fmla="*/ 3886413 w 3896084"/>
              <a:gd name="connsiteY2" fmla="*/ 1207768 h 1207768"/>
              <a:gd name="connsiteX3" fmla="*/ 3889411 w 3896084"/>
              <a:gd name="connsiteY3" fmla="*/ 1269 h 1207768"/>
              <a:gd name="connsiteX4" fmla="*/ 13357 w 3896084"/>
              <a:gd name="connsiteY4" fmla="*/ 0 h 1207768"/>
              <a:gd name="connsiteX5" fmla="*/ 1724898 w 3896084"/>
              <a:gd name="connsiteY5" fmla="*/ 329247 h 1207768"/>
              <a:gd name="connsiteX0" fmla="*/ 1724898 w 3892620"/>
              <a:gd name="connsiteY0" fmla="*/ 329247 h 1206816"/>
              <a:gd name="connsiteX1" fmla="*/ 16355 w 3892620"/>
              <a:gd name="connsiteY1" fmla="*/ 1206816 h 1206816"/>
              <a:gd name="connsiteX2" fmla="*/ 3875517 w 3892620"/>
              <a:gd name="connsiteY2" fmla="*/ 1206816 h 1206816"/>
              <a:gd name="connsiteX3" fmla="*/ 3889411 w 3892620"/>
              <a:gd name="connsiteY3" fmla="*/ 1269 h 1206816"/>
              <a:gd name="connsiteX4" fmla="*/ 13357 w 3892620"/>
              <a:gd name="connsiteY4" fmla="*/ 0 h 1206816"/>
              <a:gd name="connsiteX5" fmla="*/ 1724898 w 3892620"/>
              <a:gd name="connsiteY5" fmla="*/ 329247 h 1206816"/>
              <a:gd name="connsiteX0" fmla="*/ 1724898 w 3899236"/>
              <a:gd name="connsiteY0" fmla="*/ 329247 h 1208721"/>
              <a:gd name="connsiteX1" fmla="*/ 16355 w 3899236"/>
              <a:gd name="connsiteY1" fmla="*/ 1206816 h 1208721"/>
              <a:gd name="connsiteX2" fmla="*/ 3891859 w 3899236"/>
              <a:gd name="connsiteY2" fmla="*/ 1208721 h 1208721"/>
              <a:gd name="connsiteX3" fmla="*/ 3889411 w 3899236"/>
              <a:gd name="connsiteY3" fmla="*/ 1269 h 1208721"/>
              <a:gd name="connsiteX4" fmla="*/ 13357 w 3899236"/>
              <a:gd name="connsiteY4" fmla="*/ 0 h 1208721"/>
              <a:gd name="connsiteX5" fmla="*/ 1724898 w 3899236"/>
              <a:gd name="connsiteY5" fmla="*/ 329247 h 1208721"/>
              <a:gd name="connsiteX0" fmla="*/ 1724898 w 3896083"/>
              <a:gd name="connsiteY0" fmla="*/ 329247 h 1208721"/>
              <a:gd name="connsiteX1" fmla="*/ 16355 w 3896083"/>
              <a:gd name="connsiteY1" fmla="*/ 1206816 h 1208721"/>
              <a:gd name="connsiteX2" fmla="*/ 3886411 w 3896083"/>
              <a:gd name="connsiteY2" fmla="*/ 1208721 h 1208721"/>
              <a:gd name="connsiteX3" fmla="*/ 3889411 w 3896083"/>
              <a:gd name="connsiteY3" fmla="*/ 1269 h 1208721"/>
              <a:gd name="connsiteX4" fmla="*/ 13357 w 3896083"/>
              <a:gd name="connsiteY4" fmla="*/ 0 h 1208721"/>
              <a:gd name="connsiteX5" fmla="*/ 1724898 w 3896083"/>
              <a:gd name="connsiteY5" fmla="*/ 329247 h 1208721"/>
              <a:gd name="connsiteX0" fmla="*/ 1367843 w 3898552"/>
              <a:gd name="connsiteY0" fmla="*/ 394969 h 1208721"/>
              <a:gd name="connsiteX1" fmla="*/ 18824 w 3898552"/>
              <a:gd name="connsiteY1" fmla="*/ 1206816 h 1208721"/>
              <a:gd name="connsiteX2" fmla="*/ 3888880 w 3898552"/>
              <a:gd name="connsiteY2" fmla="*/ 1208721 h 1208721"/>
              <a:gd name="connsiteX3" fmla="*/ 3891880 w 3898552"/>
              <a:gd name="connsiteY3" fmla="*/ 1269 h 1208721"/>
              <a:gd name="connsiteX4" fmla="*/ 15826 w 3898552"/>
              <a:gd name="connsiteY4" fmla="*/ 0 h 1208721"/>
              <a:gd name="connsiteX5" fmla="*/ 1367843 w 3898552"/>
              <a:gd name="connsiteY5" fmla="*/ 394969 h 1208721"/>
              <a:gd name="connsiteX0" fmla="*/ 1352846 w 3883555"/>
              <a:gd name="connsiteY0" fmla="*/ 394969 h 1208721"/>
              <a:gd name="connsiteX1" fmla="*/ 20168 w 3883555"/>
              <a:gd name="connsiteY1" fmla="*/ 1206816 h 1208721"/>
              <a:gd name="connsiteX2" fmla="*/ 3873883 w 3883555"/>
              <a:gd name="connsiteY2" fmla="*/ 1208721 h 1208721"/>
              <a:gd name="connsiteX3" fmla="*/ 3876883 w 3883555"/>
              <a:gd name="connsiteY3" fmla="*/ 1269 h 1208721"/>
              <a:gd name="connsiteX4" fmla="*/ 829 w 3883555"/>
              <a:gd name="connsiteY4" fmla="*/ 0 h 1208721"/>
              <a:gd name="connsiteX5" fmla="*/ 1352846 w 3883555"/>
              <a:gd name="connsiteY5" fmla="*/ 394969 h 1208721"/>
              <a:gd name="connsiteX0" fmla="*/ 1352846 w 3883555"/>
              <a:gd name="connsiteY0" fmla="*/ 394969 h 1208721"/>
              <a:gd name="connsiteX1" fmla="*/ 308877 w 3883555"/>
              <a:gd name="connsiteY1" fmla="*/ 1207769 h 1208721"/>
              <a:gd name="connsiteX2" fmla="*/ 3873883 w 3883555"/>
              <a:gd name="connsiteY2" fmla="*/ 1208721 h 1208721"/>
              <a:gd name="connsiteX3" fmla="*/ 3876883 w 3883555"/>
              <a:gd name="connsiteY3" fmla="*/ 1269 h 1208721"/>
              <a:gd name="connsiteX4" fmla="*/ 829 w 3883555"/>
              <a:gd name="connsiteY4" fmla="*/ 0 h 1208721"/>
              <a:gd name="connsiteX5" fmla="*/ 1352846 w 3883555"/>
              <a:gd name="connsiteY5" fmla="*/ 394969 h 1208721"/>
              <a:gd name="connsiteX0" fmla="*/ 1352846 w 3883555"/>
              <a:gd name="connsiteY0" fmla="*/ 394969 h 1208721"/>
              <a:gd name="connsiteX1" fmla="*/ 308876 w 3883555"/>
              <a:gd name="connsiteY1" fmla="*/ 1204912 h 1208721"/>
              <a:gd name="connsiteX2" fmla="*/ 3873883 w 3883555"/>
              <a:gd name="connsiteY2" fmla="*/ 1208721 h 1208721"/>
              <a:gd name="connsiteX3" fmla="*/ 3876883 w 3883555"/>
              <a:gd name="connsiteY3" fmla="*/ 1269 h 1208721"/>
              <a:gd name="connsiteX4" fmla="*/ 829 w 3883555"/>
              <a:gd name="connsiteY4" fmla="*/ 0 h 1208721"/>
              <a:gd name="connsiteX5" fmla="*/ 1352846 w 3883555"/>
              <a:gd name="connsiteY5" fmla="*/ 394969 h 1208721"/>
              <a:gd name="connsiteX0" fmla="*/ 1352846 w 3883555"/>
              <a:gd name="connsiteY0" fmla="*/ 394969 h 1204912"/>
              <a:gd name="connsiteX1" fmla="*/ 308876 w 3883555"/>
              <a:gd name="connsiteY1" fmla="*/ 1204912 h 1204912"/>
              <a:gd name="connsiteX2" fmla="*/ 3873883 w 3883555"/>
              <a:gd name="connsiteY2" fmla="*/ 1204618 h 1204912"/>
              <a:gd name="connsiteX3" fmla="*/ 3876883 w 3883555"/>
              <a:gd name="connsiteY3" fmla="*/ 1269 h 1204912"/>
              <a:gd name="connsiteX4" fmla="*/ 829 w 3883555"/>
              <a:gd name="connsiteY4" fmla="*/ 0 h 1204912"/>
              <a:gd name="connsiteX5" fmla="*/ 1352846 w 3883555"/>
              <a:gd name="connsiteY5" fmla="*/ 394969 h 1204912"/>
              <a:gd name="connsiteX0" fmla="*/ 674534 w 3885741"/>
              <a:gd name="connsiteY0" fmla="*/ 459593 h 1204912"/>
              <a:gd name="connsiteX1" fmla="*/ 311062 w 3885741"/>
              <a:gd name="connsiteY1" fmla="*/ 1204912 h 1204912"/>
              <a:gd name="connsiteX2" fmla="*/ 3876069 w 3885741"/>
              <a:gd name="connsiteY2" fmla="*/ 1204618 h 1204912"/>
              <a:gd name="connsiteX3" fmla="*/ 3879069 w 3885741"/>
              <a:gd name="connsiteY3" fmla="*/ 1269 h 1204912"/>
              <a:gd name="connsiteX4" fmla="*/ 3015 w 3885741"/>
              <a:gd name="connsiteY4" fmla="*/ 0 h 1204912"/>
              <a:gd name="connsiteX5" fmla="*/ 674534 w 3885741"/>
              <a:gd name="connsiteY5" fmla="*/ 459593 h 1204912"/>
              <a:gd name="connsiteX0" fmla="*/ 674534 w 3885741"/>
              <a:gd name="connsiteY0" fmla="*/ 459593 h 1204912"/>
              <a:gd name="connsiteX1" fmla="*/ 311062 w 3885741"/>
              <a:gd name="connsiteY1" fmla="*/ 1204912 h 1204912"/>
              <a:gd name="connsiteX2" fmla="*/ 3876069 w 3885741"/>
              <a:gd name="connsiteY2" fmla="*/ 1204618 h 1204912"/>
              <a:gd name="connsiteX3" fmla="*/ 3879069 w 3885741"/>
              <a:gd name="connsiteY3" fmla="*/ 1269 h 1204912"/>
              <a:gd name="connsiteX4" fmla="*/ 3015 w 3885741"/>
              <a:gd name="connsiteY4" fmla="*/ 0 h 1204912"/>
              <a:gd name="connsiteX5" fmla="*/ 674534 w 3885741"/>
              <a:gd name="connsiteY5" fmla="*/ 459593 h 1204912"/>
              <a:gd name="connsiteX0" fmla="*/ 676879 w 3888086"/>
              <a:gd name="connsiteY0" fmla="*/ 459593 h 1204618"/>
              <a:gd name="connsiteX1" fmla="*/ 25955 w 3888086"/>
              <a:gd name="connsiteY1" fmla="*/ 1203886 h 1204618"/>
              <a:gd name="connsiteX2" fmla="*/ 3878414 w 3888086"/>
              <a:gd name="connsiteY2" fmla="*/ 1204618 h 1204618"/>
              <a:gd name="connsiteX3" fmla="*/ 3881414 w 3888086"/>
              <a:gd name="connsiteY3" fmla="*/ 1269 h 1204618"/>
              <a:gd name="connsiteX4" fmla="*/ 5360 w 3888086"/>
              <a:gd name="connsiteY4" fmla="*/ 0 h 1204618"/>
              <a:gd name="connsiteX5" fmla="*/ 676879 w 3888086"/>
              <a:gd name="connsiteY5" fmla="*/ 459593 h 1204618"/>
              <a:gd name="connsiteX0" fmla="*/ 567223 w 3889891"/>
              <a:gd name="connsiteY0" fmla="*/ 624742 h 1204618"/>
              <a:gd name="connsiteX1" fmla="*/ 27760 w 3889891"/>
              <a:gd name="connsiteY1" fmla="*/ 1203886 h 1204618"/>
              <a:gd name="connsiteX2" fmla="*/ 3880219 w 3889891"/>
              <a:gd name="connsiteY2" fmla="*/ 1204618 h 1204618"/>
              <a:gd name="connsiteX3" fmla="*/ 3883219 w 3889891"/>
              <a:gd name="connsiteY3" fmla="*/ 1269 h 1204618"/>
              <a:gd name="connsiteX4" fmla="*/ 7165 w 3889891"/>
              <a:gd name="connsiteY4" fmla="*/ 0 h 1204618"/>
              <a:gd name="connsiteX5" fmla="*/ 567223 w 3889891"/>
              <a:gd name="connsiteY5" fmla="*/ 624742 h 1204618"/>
              <a:gd name="connsiteX0" fmla="*/ 565143 w 3887811"/>
              <a:gd name="connsiteY0" fmla="*/ 624742 h 1204618"/>
              <a:gd name="connsiteX1" fmla="*/ 25680 w 3887811"/>
              <a:gd name="connsiteY1" fmla="*/ 1203886 h 1204618"/>
              <a:gd name="connsiteX2" fmla="*/ 3878139 w 3887811"/>
              <a:gd name="connsiteY2" fmla="*/ 1204618 h 1204618"/>
              <a:gd name="connsiteX3" fmla="*/ 3881139 w 3887811"/>
              <a:gd name="connsiteY3" fmla="*/ 1269 h 1204618"/>
              <a:gd name="connsiteX4" fmla="*/ 5085 w 3887811"/>
              <a:gd name="connsiteY4" fmla="*/ 0 h 1204618"/>
              <a:gd name="connsiteX5" fmla="*/ 565143 w 3887811"/>
              <a:gd name="connsiteY5" fmla="*/ 624742 h 1204618"/>
              <a:gd name="connsiteX0" fmla="*/ 767604 w 3884949"/>
              <a:gd name="connsiteY0" fmla="*/ 611407 h 1204618"/>
              <a:gd name="connsiteX1" fmla="*/ 22818 w 3884949"/>
              <a:gd name="connsiteY1" fmla="*/ 1203886 h 1204618"/>
              <a:gd name="connsiteX2" fmla="*/ 3875277 w 3884949"/>
              <a:gd name="connsiteY2" fmla="*/ 1204618 h 1204618"/>
              <a:gd name="connsiteX3" fmla="*/ 3878277 w 3884949"/>
              <a:gd name="connsiteY3" fmla="*/ 1269 h 1204618"/>
              <a:gd name="connsiteX4" fmla="*/ 2223 w 3884949"/>
              <a:gd name="connsiteY4" fmla="*/ 0 h 1204618"/>
              <a:gd name="connsiteX5" fmla="*/ 767604 w 3884949"/>
              <a:gd name="connsiteY5" fmla="*/ 611407 h 1204618"/>
              <a:gd name="connsiteX0" fmla="*/ 767604 w 3882660"/>
              <a:gd name="connsiteY0" fmla="*/ 611407 h 1206670"/>
              <a:gd name="connsiteX1" fmla="*/ 22818 w 3882660"/>
              <a:gd name="connsiteY1" fmla="*/ 1203886 h 1206670"/>
              <a:gd name="connsiteX2" fmla="*/ 3869411 w 3882660"/>
              <a:gd name="connsiteY2" fmla="*/ 1206670 h 1206670"/>
              <a:gd name="connsiteX3" fmla="*/ 3878277 w 3882660"/>
              <a:gd name="connsiteY3" fmla="*/ 1269 h 1206670"/>
              <a:gd name="connsiteX4" fmla="*/ 2223 w 3882660"/>
              <a:gd name="connsiteY4" fmla="*/ 0 h 1206670"/>
              <a:gd name="connsiteX5" fmla="*/ 767604 w 3882660"/>
              <a:gd name="connsiteY5" fmla="*/ 611407 h 1206670"/>
              <a:gd name="connsiteX0" fmla="*/ 890221 w 3882083"/>
              <a:gd name="connsiteY0" fmla="*/ 170326 h 1206670"/>
              <a:gd name="connsiteX1" fmla="*/ 22241 w 3882083"/>
              <a:gd name="connsiteY1" fmla="*/ 1203886 h 1206670"/>
              <a:gd name="connsiteX2" fmla="*/ 3868834 w 3882083"/>
              <a:gd name="connsiteY2" fmla="*/ 1206670 h 1206670"/>
              <a:gd name="connsiteX3" fmla="*/ 3877700 w 3882083"/>
              <a:gd name="connsiteY3" fmla="*/ 1269 h 1206670"/>
              <a:gd name="connsiteX4" fmla="*/ 1646 w 3882083"/>
              <a:gd name="connsiteY4" fmla="*/ 0 h 1206670"/>
              <a:gd name="connsiteX5" fmla="*/ 890221 w 3882083"/>
              <a:gd name="connsiteY5" fmla="*/ 170326 h 1206670"/>
              <a:gd name="connsiteX0" fmla="*/ 1188765 w 3881443"/>
              <a:gd name="connsiteY0" fmla="*/ 226743 h 1206670"/>
              <a:gd name="connsiteX1" fmla="*/ 21601 w 3881443"/>
              <a:gd name="connsiteY1" fmla="*/ 1203886 h 1206670"/>
              <a:gd name="connsiteX2" fmla="*/ 3868194 w 3881443"/>
              <a:gd name="connsiteY2" fmla="*/ 1206670 h 1206670"/>
              <a:gd name="connsiteX3" fmla="*/ 3877060 w 3881443"/>
              <a:gd name="connsiteY3" fmla="*/ 1269 h 1206670"/>
              <a:gd name="connsiteX4" fmla="*/ 1006 w 3881443"/>
              <a:gd name="connsiteY4" fmla="*/ 0 h 1206670"/>
              <a:gd name="connsiteX5" fmla="*/ 1188765 w 3881443"/>
              <a:gd name="connsiteY5" fmla="*/ 226743 h 1206670"/>
              <a:gd name="connsiteX0" fmla="*/ 1446632 w 3881190"/>
              <a:gd name="connsiteY0" fmla="*/ 162119 h 1206670"/>
              <a:gd name="connsiteX1" fmla="*/ 21348 w 3881190"/>
              <a:gd name="connsiteY1" fmla="*/ 1203886 h 1206670"/>
              <a:gd name="connsiteX2" fmla="*/ 3867941 w 3881190"/>
              <a:gd name="connsiteY2" fmla="*/ 1206670 h 1206670"/>
              <a:gd name="connsiteX3" fmla="*/ 3876807 w 3881190"/>
              <a:gd name="connsiteY3" fmla="*/ 1269 h 1206670"/>
              <a:gd name="connsiteX4" fmla="*/ 753 w 3881190"/>
              <a:gd name="connsiteY4" fmla="*/ 0 h 1206670"/>
              <a:gd name="connsiteX5" fmla="*/ 1446632 w 3881190"/>
              <a:gd name="connsiteY5" fmla="*/ 162119 h 1206670"/>
              <a:gd name="connsiteX0" fmla="*/ 1446632 w 3881190"/>
              <a:gd name="connsiteY0" fmla="*/ 162119 h 1206670"/>
              <a:gd name="connsiteX1" fmla="*/ 21348 w 3881190"/>
              <a:gd name="connsiteY1" fmla="*/ 1203886 h 1206670"/>
              <a:gd name="connsiteX2" fmla="*/ 3867941 w 3881190"/>
              <a:gd name="connsiteY2" fmla="*/ 1206670 h 1206670"/>
              <a:gd name="connsiteX3" fmla="*/ 3876807 w 3881190"/>
              <a:gd name="connsiteY3" fmla="*/ 1269 h 1206670"/>
              <a:gd name="connsiteX4" fmla="*/ 753 w 3881190"/>
              <a:gd name="connsiteY4" fmla="*/ 0 h 1206670"/>
              <a:gd name="connsiteX5" fmla="*/ 1446632 w 3881190"/>
              <a:gd name="connsiteY5" fmla="*/ 162119 h 1206670"/>
              <a:gd name="connsiteX0" fmla="*/ 1446632 w 3881190"/>
              <a:gd name="connsiteY0" fmla="*/ 162119 h 1206670"/>
              <a:gd name="connsiteX1" fmla="*/ 21348 w 3881190"/>
              <a:gd name="connsiteY1" fmla="*/ 1203886 h 1206670"/>
              <a:gd name="connsiteX2" fmla="*/ 3867941 w 3881190"/>
              <a:gd name="connsiteY2" fmla="*/ 1206670 h 1206670"/>
              <a:gd name="connsiteX3" fmla="*/ 3876807 w 3881190"/>
              <a:gd name="connsiteY3" fmla="*/ 1269 h 1206670"/>
              <a:gd name="connsiteX4" fmla="*/ 752 w 3881190"/>
              <a:gd name="connsiteY4" fmla="*/ 0 h 1206670"/>
              <a:gd name="connsiteX5" fmla="*/ 1446632 w 3881190"/>
              <a:gd name="connsiteY5" fmla="*/ 162119 h 1206670"/>
              <a:gd name="connsiteX0" fmla="*/ 1445880 w 3880438"/>
              <a:gd name="connsiteY0" fmla="*/ 162119 h 1206670"/>
              <a:gd name="connsiteX1" fmla="*/ 20596 w 3880438"/>
              <a:gd name="connsiteY1" fmla="*/ 1203886 h 1206670"/>
              <a:gd name="connsiteX2" fmla="*/ 3867189 w 3880438"/>
              <a:gd name="connsiteY2" fmla="*/ 1206670 h 1206670"/>
              <a:gd name="connsiteX3" fmla="*/ 3876055 w 3880438"/>
              <a:gd name="connsiteY3" fmla="*/ 1269 h 1206670"/>
              <a:gd name="connsiteX4" fmla="*/ 0 w 3880438"/>
              <a:gd name="connsiteY4" fmla="*/ 0 h 1206670"/>
              <a:gd name="connsiteX5" fmla="*/ 1445880 w 3880438"/>
              <a:gd name="connsiteY5" fmla="*/ 162119 h 1206670"/>
              <a:gd name="connsiteX0" fmla="*/ 1293354 w 3880438"/>
              <a:gd name="connsiteY0" fmla="*/ 218536 h 1206670"/>
              <a:gd name="connsiteX1" fmla="*/ 20596 w 3880438"/>
              <a:gd name="connsiteY1" fmla="*/ 1203886 h 1206670"/>
              <a:gd name="connsiteX2" fmla="*/ 3867189 w 3880438"/>
              <a:gd name="connsiteY2" fmla="*/ 1206670 h 1206670"/>
              <a:gd name="connsiteX3" fmla="*/ 3876055 w 3880438"/>
              <a:gd name="connsiteY3" fmla="*/ 1269 h 1206670"/>
              <a:gd name="connsiteX4" fmla="*/ 0 w 3880438"/>
              <a:gd name="connsiteY4" fmla="*/ 0 h 1206670"/>
              <a:gd name="connsiteX5" fmla="*/ 1293354 w 3880438"/>
              <a:gd name="connsiteY5" fmla="*/ 218536 h 1206670"/>
              <a:gd name="connsiteX0" fmla="*/ 1296388 w 3883472"/>
              <a:gd name="connsiteY0" fmla="*/ 218536 h 1206670"/>
              <a:gd name="connsiteX1" fmla="*/ 23630 w 3883472"/>
              <a:gd name="connsiteY1" fmla="*/ 1203886 h 1206670"/>
              <a:gd name="connsiteX2" fmla="*/ 3870223 w 3883472"/>
              <a:gd name="connsiteY2" fmla="*/ 1206670 h 1206670"/>
              <a:gd name="connsiteX3" fmla="*/ 3879089 w 3883472"/>
              <a:gd name="connsiteY3" fmla="*/ 1269 h 1206670"/>
              <a:gd name="connsiteX4" fmla="*/ 3034 w 3883472"/>
              <a:gd name="connsiteY4" fmla="*/ 0 h 1206670"/>
              <a:gd name="connsiteX5" fmla="*/ 1296388 w 3883472"/>
              <a:gd name="connsiteY5" fmla="*/ 218536 h 1206670"/>
              <a:gd name="connsiteX0" fmla="*/ 1296388 w 3883472"/>
              <a:gd name="connsiteY0" fmla="*/ 218536 h 1206670"/>
              <a:gd name="connsiteX1" fmla="*/ 23630 w 3883472"/>
              <a:gd name="connsiteY1" fmla="*/ 1203886 h 1206670"/>
              <a:gd name="connsiteX2" fmla="*/ 3870223 w 3883472"/>
              <a:gd name="connsiteY2" fmla="*/ 1206670 h 1206670"/>
              <a:gd name="connsiteX3" fmla="*/ 3879089 w 3883472"/>
              <a:gd name="connsiteY3" fmla="*/ 1269 h 1206670"/>
              <a:gd name="connsiteX4" fmla="*/ 3034 w 3883472"/>
              <a:gd name="connsiteY4" fmla="*/ 0 h 1206670"/>
              <a:gd name="connsiteX5" fmla="*/ 1296388 w 3883472"/>
              <a:gd name="connsiteY5" fmla="*/ 218536 h 1206670"/>
              <a:gd name="connsiteX0" fmla="*/ 1545872 w 3880703"/>
              <a:gd name="connsiteY0" fmla="*/ 281108 h 1206670"/>
              <a:gd name="connsiteX1" fmla="*/ 20861 w 3880703"/>
              <a:gd name="connsiteY1" fmla="*/ 1203886 h 1206670"/>
              <a:gd name="connsiteX2" fmla="*/ 3867454 w 3880703"/>
              <a:gd name="connsiteY2" fmla="*/ 1206670 h 1206670"/>
              <a:gd name="connsiteX3" fmla="*/ 3876320 w 3880703"/>
              <a:gd name="connsiteY3" fmla="*/ 1269 h 1206670"/>
              <a:gd name="connsiteX4" fmla="*/ 265 w 3880703"/>
              <a:gd name="connsiteY4" fmla="*/ 0 h 1206670"/>
              <a:gd name="connsiteX5" fmla="*/ 1545872 w 3880703"/>
              <a:gd name="connsiteY5" fmla="*/ 281108 h 1206670"/>
              <a:gd name="connsiteX0" fmla="*/ 1548359 w 3883190"/>
              <a:gd name="connsiteY0" fmla="*/ 281108 h 1206670"/>
              <a:gd name="connsiteX1" fmla="*/ 23348 w 3883190"/>
              <a:gd name="connsiteY1" fmla="*/ 1203886 h 1206670"/>
              <a:gd name="connsiteX2" fmla="*/ 3869941 w 3883190"/>
              <a:gd name="connsiteY2" fmla="*/ 1206670 h 1206670"/>
              <a:gd name="connsiteX3" fmla="*/ 3878807 w 3883190"/>
              <a:gd name="connsiteY3" fmla="*/ 1269 h 1206670"/>
              <a:gd name="connsiteX4" fmla="*/ 2752 w 3883190"/>
              <a:gd name="connsiteY4" fmla="*/ 0 h 1206670"/>
              <a:gd name="connsiteX5" fmla="*/ 1548359 w 3883190"/>
              <a:gd name="connsiteY5" fmla="*/ 281108 h 1206670"/>
              <a:gd name="connsiteX0" fmla="*/ 1841867 w 4176698"/>
              <a:gd name="connsiteY0" fmla="*/ 281108 h 1209808"/>
              <a:gd name="connsiteX1" fmla="*/ 398760 w 4176698"/>
              <a:gd name="connsiteY1" fmla="*/ 1111934 h 1209808"/>
              <a:gd name="connsiteX2" fmla="*/ 316856 w 4176698"/>
              <a:gd name="connsiteY2" fmla="*/ 1203886 h 1209808"/>
              <a:gd name="connsiteX3" fmla="*/ 4163449 w 4176698"/>
              <a:gd name="connsiteY3" fmla="*/ 1206670 h 1209808"/>
              <a:gd name="connsiteX4" fmla="*/ 4172315 w 4176698"/>
              <a:gd name="connsiteY4" fmla="*/ 1269 h 1209808"/>
              <a:gd name="connsiteX5" fmla="*/ 296260 w 4176698"/>
              <a:gd name="connsiteY5" fmla="*/ 0 h 1209808"/>
              <a:gd name="connsiteX6" fmla="*/ 1841867 w 4176698"/>
              <a:gd name="connsiteY6" fmla="*/ 281108 h 1209808"/>
              <a:gd name="connsiteX0" fmla="*/ 1875836 w 4210667"/>
              <a:gd name="connsiteY0" fmla="*/ 281108 h 1206670"/>
              <a:gd name="connsiteX1" fmla="*/ 333001 w 4210667"/>
              <a:gd name="connsiteY1" fmla="*/ 1032950 h 1206670"/>
              <a:gd name="connsiteX2" fmla="*/ 350825 w 4210667"/>
              <a:gd name="connsiteY2" fmla="*/ 1203886 h 1206670"/>
              <a:gd name="connsiteX3" fmla="*/ 4197418 w 4210667"/>
              <a:gd name="connsiteY3" fmla="*/ 1206670 h 1206670"/>
              <a:gd name="connsiteX4" fmla="*/ 4206284 w 4210667"/>
              <a:gd name="connsiteY4" fmla="*/ 1269 h 1206670"/>
              <a:gd name="connsiteX5" fmla="*/ 330229 w 4210667"/>
              <a:gd name="connsiteY5" fmla="*/ 0 h 1206670"/>
              <a:gd name="connsiteX6" fmla="*/ 1875836 w 4210667"/>
              <a:gd name="connsiteY6" fmla="*/ 281108 h 1206670"/>
              <a:gd name="connsiteX0" fmla="*/ 1809013 w 4143844"/>
              <a:gd name="connsiteY0" fmla="*/ 281108 h 1206670"/>
              <a:gd name="connsiteX1" fmla="*/ 266178 w 4143844"/>
              <a:gd name="connsiteY1" fmla="*/ 1032950 h 1206670"/>
              <a:gd name="connsiteX2" fmla="*/ 284002 w 4143844"/>
              <a:gd name="connsiteY2" fmla="*/ 1203886 h 1206670"/>
              <a:gd name="connsiteX3" fmla="*/ 4130595 w 4143844"/>
              <a:gd name="connsiteY3" fmla="*/ 1206670 h 1206670"/>
              <a:gd name="connsiteX4" fmla="*/ 4139461 w 4143844"/>
              <a:gd name="connsiteY4" fmla="*/ 1269 h 1206670"/>
              <a:gd name="connsiteX5" fmla="*/ 263406 w 4143844"/>
              <a:gd name="connsiteY5" fmla="*/ 0 h 1206670"/>
              <a:gd name="connsiteX6" fmla="*/ 1809013 w 4143844"/>
              <a:gd name="connsiteY6" fmla="*/ 281108 h 1206670"/>
              <a:gd name="connsiteX0" fmla="*/ 1545607 w 3880438"/>
              <a:gd name="connsiteY0" fmla="*/ 281108 h 1206670"/>
              <a:gd name="connsiteX1" fmla="*/ 2772 w 3880438"/>
              <a:gd name="connsiteY1" fmla="*/ 1032950 h 1206670"/>
              <a:gd name="connsiteX2" fmla="*/ 20596 w 3880438"/>
              <a:gd name="connsiteY2" fmla="*/ 1203886 h 1206670"/>
              <a:gd name="connsiteX3" fmla="*/ 3867189 w 3880438"/>
              <a:gd name="connsiteY3" fmla="*/ 1206670 h 1206670"/>
              <a:gd name="connsiteX4" fmla="*/ 3876055 w 3880438"/>
              <a:gd name="connsiteY4" fmla="*/ 1269 h 1206670"/>
              <a:gd name="connsiteX5" fmla="*/ 0 w 3880438"/>
              <a:gd name="connsiteY5" fmla="*/ 0 h 1206670"/>
              <a:gd name="connsiteX6" fmla="*/ 1545607 w 3880438"/>
              <a:gd name="connsiteY6" fmla="*/ 281108 h 1206670"/>
              <a:gd name="connsiteX0" fmla="*/ 1545607 w 3880438"/>
              <a:gd name="connsiteY0" fmla="*/ 281108 h 1206670"/>
              <a:gd name="connsiteX1" fmla="*/ 2772 w 3880438"/>
              <a:gd name="connsiteY1" fmla="*/ 1032950 h 1206670"/>
              <a:gd name="connsiteX2" fmla="*/ 20596 w 3880438"/>
              <a:gd name="connsiteY2" fmla="*/ 1203886 h 1206670"/>
              <a:gd name="connsiteX3" fmla="*/ 3867189 w 3880438"/>
              <a:gd name="connsiteY3" fmla="*/ 1206670 h 1206670"/>
              <a:gd name="connsiteX4" fmla="*/ 3876055 w 3880438"/>
              <a:gd name="connsiteY4" fmla="*/ 1269 h 1206670"/>
              <a:gd name="connsiteX5" fmla="*/ 0 w 3880438"/>
              <a:gd name="connsiteY5" fmla="*/ 0 h 1206670"/>
              <a:gd name="connsiteX6" fmla="*/ 1545607 w 3880438"/>
              <a:gd name="connsiteY6" fmla="*/ 281108 h 1206670"/>
              <a:gd name="connsiteX0" fmla="*/ 1088031 w 3880438"/>
              <a:gd name="connsiteY0" fmla="*/ 315984 h 1206670"/>
              <a:gd name="connsiteX1" fmla="*/ 2772 w 3880438"/>
              <a:gd name="connsiteY1" fmla="*/ 1032950 h 1206670"/>
              <a:gd name="connsiteX2" fmla="*/ 20596 w 3880438"/>
              <a:gd name="connsiteY2" fmla="*/ 1203886 h 1206670"/>
              <a:gd name="connsiteX3" fmla="*/ 3867189 w 3880438"/>
              <a:gd name="connsiteY3" fmla="*/ 1206670 h 1206670"/>
              <a:gd name="connsiteX4" fmla="*/ 3876055 w 3880438"/>
              <a:gd name="connsiteY4" fmla="*/ 1269 h 1206670"/>
              <a:gd name="connsiteX5" fmla="*/ 0 w 3880438"/>
              <a:gd name="connsiteY5" fmla="*/ 0 h 1206670"/>
              <a:gd name="connsiteX6" fmla="*/ 1088031 w 3880438"/>
              <a:gd name="connsiteY6" fmla="*/ 315984 h 1206670"/>
              <a:gd name="connsiteX0" fmla="*/ 1088031 w 3880438"/>
              <a:gd name="connsiteY0" fmla="*/ 315984 h 1206670"/>
              <a:gd name="connsiteX1" fmla="*/ 2772 w 3880438"/>
              <a:gd name="connsiteY1" fmla="*/ 1032950 h 1206670"/>
              <a:gd name="connsiteX2" fmla="*/ 20596 w 3880438"/>
              <a:gd name="connsiteY2" fmla="*/ 1203886 h 1206670"/>
              <a:gd name="connsiteX3" fmla="*/ 3867189 w 3880438"/>
              <a:gd name="connsiteY3" fmla="*/ 1206670 h 1206670"/>
              <a:gd name="connsiteX4" fmla="*/ 3876055 w 3880438"/>
              <a:gd name="connsiteY4" fmla="*/ 1269 h 1206670"/>
              <a:gd name="connsiteX5" fmla="*/ 0 w 3880438"/>
              <a:gd name="connsiteY5" fmla="*/ 0 h 1206670"/>
              <a:gd name="connsiteX6" fmla="*/ 1088031 w 3880438"/>
              <a:gd name="connsiteY6" fmla="*/ 315984 h 1206670"/>
              <a:gd name="connsiteX0" fmla="*/ 1088031 w 3880438"/>
              <a:gd name="connsiteY0" fmla="*/ 315984 h 1206670"/>
              <a:gd name="connsiteX1" fmla="*/ 2772 w 3880438"/>
              <a:gd name="connsiteY1" fmla="*/ 1032950 h 1206670"/>
              <a:gd name="connsiteX2" fmla="*/ 290449 w 3880438"/>
              <a:gd name="connsiteY2" fmla="*/ 1202861 h 1206670"/>
              <a:gd name="connsiteX3" fmla="*/ 3867189 w 3880438"/>
              <a:gd name="connsiteY3" fmla="*/ 1206670 h 1206670"/>
              <a:gd name="connsiteX4" fmla="*/ 3876055 w 3880438"/>
              <a:gd name="connsiteY4" fmla="*/ 1269 h 1206670"/>
              <a:gd name="connsiteX5" fmla="*/ 0 w 3880438"/>
              <a:gd name="connsiteY5" fmla="*/ 0 h 1206670"/>
              <a:gd name="connsiteX6" fmla="*/ 1088031 w 3880438"/>
              <a:gd name="connsiteY6" fmla="*/ 315984 h 1206670"/>
              <a:gd name="connsiteX0" fmla="*/ 1088031 w 3880438"/>
              <a:gd name="connsiteY0" fmla="*/ 315984 h 1206670"/>
              <a:gd name="connsiteX1" fmla="*/ 225694 w 3880438"/>
              <a:gd name="connsiteY1" fmla="*/ 1027821 h 1206670"/>
              <a:gd name="connsiteX2" fmla="*/ 290449 w 3880438"/>
              <a:gd name="connsiteY2" fmla="*/ 1202861 h 1206670"/>
              <a:gd name="connsiteX3" fmla="*/ 3867189 w 3880438"/>
              <a:gd name="connsiteY3" fmla="*/ 1206670 h 1206670"/>
              <a:gd name="connsiteX4" fmla="*/ 3876055 w 3880438"/>
              <a:gd name="connsiteY4" fmla="*/ 1269 h 1206670"/>
              <a:gd name="connsiteX5" fmla="*/ 0 w 3880438"/>
              <a:gd name="connsiteY5" fmla="*/ 0 h 1206670"/>
              <a:gd name="connsiteX6" fmla="*/ 1088031 w 3880438"/>
              <a:gd name="connsiteY6" fmla="*/ 315984 h 1206670"/>
              <a:gd name="connsiteX0" fmla="*/ 1088031 w 3880438"/>
              <a:gd name="connsiteY0" fmla="*/ 315984 h 1206670"/>
              <a:gd name="connsiteX1" fmla="*/ 225694 w 3880438"/>
              <a:gd name="connsiteY1" fmla="*/ 1027821 h 1206670"/>
              <a:gd name="connsiteX2" fmla="*/ 290449 w 3880438"/>
              <a:gd name="connsiteY2" fmla="*/ 1202861 h 1206670"/>
              <a:gd name="connsiteX3" fmla="*/ 3867189 w 3880438"/>
              <a:gd name="connsiteY3" fmla="*/ 1206670 h 1206670"/>
              <a:gd name="connsiteX4" fmla="*/ 3876055 w 3880438"/>
              <a:gd name="connsiteY4" fmla="*/ 1269 h 1206670"/>
              <a:gd name="connsiteX5" fmla="*/ 0 w 3880438"/>
              <a:gd name="connsiteY5" fmla="*/ 0 h 1206670"/>
              <a:gd name="connsiteX6" fmla="*/ 1088031 w 3880438"/>
              <a:gd name="connsiteY6" fmla="*/ 315984 h 1206670"/>
              <a:gd name="connsiteX0" fmla="*/ 862382 w 3654789"/>
              <a:gd name="connsiteY0" fmla="*/ 314959 h 1205645"/>
              <a:gd name="connsiteX1" fmla="*/ 45 w 3654789"/>
              <a:gd name="connsiteY1" fmla="*/ 1026796 h 1205645"/>
              <a:gd name="connsiteX2" fmla="*/ 64800 w 3654789"/>
              <a:gd name="connsiteY2" fmla="*/ 1201836 h 1205645"/>
              <a:gd name="connsiteX3" fmla="*/ 3641540 w 3654789"/>
              <a:gd name="connsiteY3" fmla="*/ 1205645 h 1205645"/>
              <a:gd name="connsiteX4" fmla="*/ 3650406 w 3654789"/>
              <a:gd name="connsiteY4" fmla="*/ 244 h 1205645"/>
              <a:gd name="connsiteX5" fmla="*/ 61802 w 3654789"/>
              <a:gd name="connsiteY5" fmla="*/ 0 h 1205645"/>
              <a:gd name="connsiteX6" fmla="*/ 862382 w 3654789"/>
              <a:gd name="connsiteY6" fmla="*/ 314959 h 1205645"/>
              <a:gd name="connsiteX0" fmla="*/ 844800 w 3637207"/>
              <a:gd name="connsiteY0" fmla="*/ 314959 h 1205645"/>
              <a:gd name="connsiteX1" fmla="*/ 62 w 3637207"/>
              <a:gd name="connsiteY1" fmla="*/ 1026796 h 1205645"/>
              <a:gd name="connsiteX2" fmla="*/ 47218 w 3637207"/>
              <a:gd name="connsiteY2" fmla="*/ 1201836 h 1205645"/>
              <a:gd name="connsiteX3" fmla="*/ 3623958 w 3637207"/>
              <a:gd name="connsiteY3" fmla="*/ 1205645 h 1205645"/>
              <a:gd name="connsiteX4" fmla="*/ 3632824 w 3637207"/>
              <a:gd name="connsiteY4" fmla="*/ 244 h 1205645"/>
              <a:gd name="connsiteX5" fmla="*/ 44220 w 3637207"/>
              <a:gd name="connsiteY5" fmla="*/ 0 h 1205645"/>
              <a:gd name="connsiteX6" fmla="*/ 844800 w 3637207"/>
              <a:gd name="connsiteY6" fmla="*/ 314959 h 1205645"/>
              <a:gd name="connsiteX0" fmla="*/ 827240 w 3619647"/>
              <a:gd name="connsiteY0" fmla="*/ 314959 h 1205645"/>
              <a:gd name="connsiteX1" fmla="*/ 101 w 3619647"/>
              <a:gd name="connsiteY1" fmla="*/ 1026796 h 1205645"/>
              <a:gd name="connsiteX2" fmla="*/ 29658 w 3619647"/>
              <a:gd name="connsiteY2" fmla="*/ 1201836 h 1205645"/>
              <a:gd name="connsiteX3" fmla="*/ 3606398 w 3619647"/>
              <a:gd name="connsiteY3" fmla="*/ 1205645 h 1205645"/>
              <a:gd name="connsiteX4" fmla="*/ 3615264 w 3619647"/>
              <a:gd name="connsiteY4" fmla="*/ 244 h 1205645"/>
              <a:gd name="connsiteX5" fmla="*/ 26660 w 3619647"/>
              <a:gd name="connsiteY5" fmla="*/ 0 h 1205645"/>
              <a:gd name="connsiteX6" fmla="*/ 827240 w 3619647"/>
              <a:gd name="connsiteY6" fmla="*/ 314959 h 1205645"/>
              <a:gd name="connsiteX0" fmla="*/ 827315 w 3619722"/>
              <a:gd name="connsiteY0" fmla="*/ 314959 h 1205645"/>
              <a:gd name="connsiteX1" fmla="*/ 176 w 3619722"/>
              <a:gd name="connsiteY1" fmla="*/ 1026796 h 1205645"/>
              <a:gd name="connsiteX2" fmla="*/ 18000 w 3619722"/>
              <a:gd name="connsiteY2" fmla="*/ 1200810 h 1205645"/>
              <a:gd name="connsiteX3" fmla="*/ 3606473 w 3619722"/>
              <a:gd name="connsiteY3" fmla="*/ 1205645 h 1205645"/>
              <a:gd name="connsiteX4" fmla="*/ 3615339 w 3619722"/>
              <a:gd name="connsiteY4" fmla="*/ 244 h 1205645"/>
              <a:gd name="connsiteX5" fmla="*/ 26735 w 3619722"/>
              <a:gd name="connsiteY5" fmla="*/ 0 h 1205645"/>
              <a:gd name="connsiteX6" fmla="*/ 827315 w 3619722"/>
              <a:gd name="connsiteY6" fmla="*/ 314959 h 1205645"/>
              <a:gd name="connsiteX0" fmla="*/ 827315 w 3619722"/>
              <a:gd name="connsiteY0" fmla="*/ 314959 h 1202568"/>
              <a:gd name="connsiteX1" fmla="*/ 176 w 3619722"/>
              <a:gd name="connsiteY1" fmla="*/ 1026796 h 1202568"/>
              <a:gd name="connsiteX2" fmla="*/ 18000 w 3619722"/>
              <a:gd name="connsiteY2" fmla="*/ 1200810 h 1202568"/>
              <a:gd name="connsiteX3" fmla="*/ 3606473 w 3619722"/>
              <a:gd name="connsiteY3" fmla="*/ 1202568 h 1202568"/>
              <a:gd name="connsiteX4" fmla="*/ 3615339 w 3619722"/>
              <a:gd name="connsiteY4" fmla="*/ 244 h 1202568"/>
              <a:gd name="connsiteX5" fmla="*/ 26735 w 3619722"/>
              <a:gd name="connsiteY5" fmla="*/ 0 h 1202568"/>
              <a:gd name="connsiteX6" fmla="*/ 827315 w 3619722"/>
              <a:gd name="connsiteY6" fmla="*/ 314959 h 120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9722" h="1202568" extrusionOk="0">
                <a:moveTo>
                  <a:pt x="827315" y="314959"/>
                </a:moveTo>
                <a:cubicBezTo>
                  <a:pt x="844398" y="500281"/>
                  <a:pt x="160481" y="556037"/>
                  <a:pt x="176" y="1026796"/>
                </a:cubicBezTo>
                <a:cubicBezTo>
                  <a:pt x="-1738" y="1023649"/>
                  <a:pt x="12387" y="1202459"/>
                  <a:pt x="18000" y="1200810"/>
                </a:cubicBezTo>
                <a:lnTo>
                  <a:pt x="3606473" y="1202568"/>
                </a:lnTo>
                <a:cubicBezTo>
                  <a:pt x="3620092" y="1202462"/>
                  <a:pt x="3623510" y="1831"/>
                  <a:pt x="3615339" y="244"/>
                </a:cubicBezTo>
                <a:lnTo>
                  <a:pt x="26735" y="0"/>
                </a:lnTo>
                <a:cubicBezTo>
                  <a:pt x="53397" y="46745"/>
                  <a:pt x="798144" y="67601"/>
                  <a:pt x="827315" y="314959"/>
                </a:cubicBezTo>
                <a:close/>
              </a:path>
            </a:pathLst>
          </a:custGeom>
          <a:solidFill>
            <a:srgbClr val="EF85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Lato Light"/>
              <a:ea typeface="Lato Light"/>
              <a:cs typeface="Lato Light"/>
              <a:sym typeface="Lato Light"/>
            </a:endParaRPr>
          </a:p>
        </p:txBody>
      </p:sp>
      <p:sp>
        <p:nvSpPr>
          <p:cNvPr id="16" name="Google Shape;37;p5">
            <a:extLst>
              <a:ext uri="{FF2B5EF4-FFF2-40B4-BE49-F238E27FC236}">
                <a16:creationId xmlns="" xmlns:a16="http://schemas.microsoft.com/office/drawing/2014/main" id="{16C78A62-1A37-4827-8A66-7519A4B59316}"/>
              </a:ext>
            </a:extLst>
          </p:cNvPr>
          <p:cNvSpPr/>
          <p:nvPr userDrawn="1"/>
        </p:nvSpPr>
        <p:spPr>
          <a:xfrm rot="5400000" flipH="1">
            <a:off x="2036576" y="-1949480"/>
            <a:ext cx="5068064" cy="9193676"/>
          </a:xfrm>
          <a:custGeom>
            <a:avLst/>
            <a:gdLst>
              <a:gd name="connsiteX0" fmla="*/ 2672715 w 3870058"/>
              <a:gd name="connsiteY0" fmla="*/ 887095 h 1204595"/>
              <a:gd name="connsiteX1" fmla="*/ 0 w 3870058"/>
              <a:gd name="connsiteY1" fmla="*/ 0 h 1204595"/>
              <a:gd name="connsiteX2" fmla="*/ 0 w 3870058"/>
              <a:gd name="connsiteY2" fmla="*/ 1204595 h 1204595"/>
              <a:gd name="connsiteX3" fmla="*/ 3864610 w 3870058"/>
              <a:gd name="connsiteY3" fmla="*/ 1204595 h 1204595"/>
              <a:gd name="connsiteX4" fmla="*/ 3870058 w 3870058"/>
              <a:gd name="connsiteY4" fmla="*/ 1588 h 1204595"/>
              <a:gd name="connsiteX5" fmla="*/ 2672715 w 3870058"/>
              <a:gd name="connsiteY5" fmla="*/ 887095 h 1204595"/>
              <a:gd name="connsiteX0" fmla="*/ 2678164 w 3870058"/>
              <a:gd name="connsiteY0" fmla="*/ 379413 h 1204595"/>
              <a:gd name="connsiteX1" fmla="*/ 0 w 3870058"/>
              <a:gd name="connsiteY1" fmla="*/ 0 h 1204595"/>
              <a:gd name="connsiteX2" fmla="*/ 0 w 3870058"/>
              <a:gd name="connsiteY2" fmla="*/ 1204595 h 1204595"/>
              <a:gd name="connsiteX3" fmla="*/ 3864610 w 3870058"/>
              <a:gd name="connsiteY3" fmla="*/ 1204595 h 1204595"/>
              <a:gd name="connsiteX4" fmla="*/ 3870058 w 3870058"/>
              <a:gd name="connsiteY4" fmla="*/ 1588 h 1204595"/>
              <a:gd name="connsiteX5" fmla="*/ 2678164 w 3870058"/>
              <a:gd name="connsiteY5" fmla="*/ 379413 h 1204595"/>
              <a:gd name="connsiteX0" fmla="*/ 2683611 w 3875505"/>
              <a:gd name="connsiteY0" fmla="*/ 377825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683611 w 3875505"/>
              <a:gd name="connsiteY5" fmla="*/ 377825 h 1203007"/>
              <a:gd name="connsiteX0" fmla="*/ 2400352 w 3875505"/>
              <a:gd name="connsiteY0" fmla="*/ 795020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400352 w 3875505"/>
              <a:gd name="connsiteY5" fmla="*/ 795020 h 1203007"/>
              <a:gd name="connsiteX0" fmla="*/ 2400352 w 3875505"/>
              <a:gd name="connsiteY0" fmla="*/ 795020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400352 w 3875505"/>
              <a:gd name="connsiteY5" fmla="*/ 795020 h 1203007"/>
              <a:gd name="connsiteX0" fmla="*/ 2400352 w 3875505"/>
              <a:gd name="connsiteY0" fmla="*/ 795020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400352 w 3875505"/>
              <a:gd name="connsiteY5" fmla="*/ 795020 h 1203007"/>
              <a:gd name="connsiteX0" fmla="*/ 2403407 w 3873112"/>
              <a:gd name="connsiteY0" fmla="*/ 795972 h 1203959"/>
              <a:gd name="connsiteX1" fmla="*/ 3055 w 3873112"/>
              <a:gd name="connsiteY1" fmla="*/ 573721 h 1203959"/>
              <a:gd name="connsiteX2" fmla="*/ 8502 w 3873112"/>
              <a:gd name="connsiteY2" fmla="*/ 1203959 h 1203959"/>
              <a:gd name="connsiteX3" fmla="*/ 3873112 w 3873112"/>
              <a:gd name="connsiteY3" fmla="*/ 1203959 h 1203959"/>
              <a:gd name="connsiteX4" fmla="*/ 32742 w 3873112"/>
              <a:gd name="connsiteY4" fmla="*/ 0 h 1203959"/>
              <a:gd name="connsiteX5" fmla="*/ 2403407 w 3873112"/>
              <a:gd name="connsiteY5" fmla="*/ 795972 h 1203959"/>
              <a:gd name="connsiteX0" fmla="*/ 2403407 w 3966225"/>
              <a:gd name="connsiteY0" fmla="*/ 795972 h 1203959"/>
              <a:gd name="connsiteX1" fmla="*/ 3055 w 3966225"/>
              <a:gd name="connsiteY1" fmla="*/ 573721 h 1203959"/>
              <a:gd name="connsiteX2" fmla="*/ 8502 w 3966225"/>
              <a:gd name="connsiteY2" fmla="*/ 1203959 h 1203959"/>
              <a:gd name="connsiteX3" fmla="*/ 3873112 w 3966225"/>
              <a:gd name="connsiteY3" fmla="*/ 1203959 h 1203959"/>
              <a:gd name="connsiteX4" fmla="*/ 2541514 w 3966225"/>
              <a:gd name="connsiteY4" fmla="*/ 763269 h 1203959"/>
              <a:gd name="connsiteX5" fmla="*/ 32742 w 3966225"/>
              <a:gd name="connsiteY5" fmla="*/ 0 h 1203959"/>
              <a:gd name="connsiteX6" fmla="*/ 2403407 w 3966225"/>
              <a:gd name="connsiteY6" fmla="*/ 795972 h 1203959"/>
              <a:gd name="connsiteX0" fmla="*/ 2403407 w 4286784"/>
              <a:gd name="connsiteY0" fmla="*/ 797560 h 1205547"/>
              <a:gd name="connsiteX1" fmla="*/ 3055 w 4286784"/>
              <a:gd name="connsiteY1" fmla="*/ 575309 h 1205547"/>
              <a:gd name="connsiteX2" fmla="*/ 8502 w 4286784"/>
              <a:gd name="connsiteY2" fmla="*/ 1205547 h 1205547"/>
              <a:gd name="connsiteX3" fmla="*/ 3873112 w 4286784"/>
              <a:gd name="connsiteY3" fmla="*/ 1205547 h 1205547"/>
              <a:gd name="connsiteX4" fmla="*/ 3892452 w 4286784"/>
              <a:gd name="connsiteY4" fmla="*/ 0 h 1205547"/>
              <a:gd name="connsiteX5" fmla="*/ 32742 w 4286784"/>
              <a:gd name="connsiteY5" fmla="*/ 1588 h 1205547"/>
              <a:gd name="connsiteX6" fmla="*/ 2403407 w 4286784"/>
              <a:gd name="connsiteY6" fmla="*/ 797560 h 1205547"/>
              <a:gd name="connsiteX0" fmla="*/ 2403407 w 3972414"/>
              <a:gd name="connsiteY0" fmla="*/ 795972 h 1203959"/>
              <a:gd name="connsiteX1" fmla="*/ 3055 w 3972414"/>
              <a:gd name="connsiteY1" fmla="*/ 573721 h 1203959"/>
              <a:gd name="connsiteX2" fmla="*/ 8502 w 3972414"/>
              <a:gd name="connsiteY2" fmla="*/ 1203959 h 1203959"/>
              <a:gd name="connsiteX3" fmla="*/ 3873112 w 3972414"/>
              <a:gd name="connsiteY3" fmla="*/ 1203959 h 1203959"/>
              <a:gd name="connsiteX4" fmla="*/ 2634118 w 3972414"/>
              <a:gd name="connsiteY4" fmla="*/ 106997 h 1203959"/>
              <a:gd name="connsiteX5" fmla="*/ 32742 w 3972414"/>
              <a:gd name="connsiteY5" fmla="*/ 0 h 1203959"/>
              <a:gd name="connsiteX6" fmla="*/ 2403407 w 3972414"/>
              <a:gd name="connsiteY6" fmla="*/ 795972 h 1203959"/>
              <a:gd name="connsiteX0" fmla="*/ 2403407 w 3942852"/>
              <a:gd name="connsiteY0" fmla="*/ 795972 h 1203959"/>
              <a:gd name="connsiteX1" fmla="*/ 3055 w 3942852"/>
              <a:gd name="connsiteY1" fmla="*/ 573721 h 1203959"/>
              <a:gd name="connsiteX2" fmla="*/ 8502 w 3942852"/>
              <a:gd name="connsiteY2" fmla="*/ 1203959 h 1203959"/>
              <a:gd name="connsiteX3" fmla="*/ 3873112 w 3942852"/>
              <a:gd name="connsiteY3" fmla="*/ 1203959 h 1203959"/>
              <a:gd name="connsiteX4" fmla="*/ 2634118 w 3942852"/>
              <a:gd name="connsiteY4" fmla="*/ 106997 h 1203959"/>
              <a:gd name="connsiteX5" fmla="*/ 32742 w 3942852"/>
              <a:gd name="connsiteY5" fmla="*/ 0 h 1203959"/>
              <a:gd name="connsiteX6" fmla="*/ 2403407 w 3942852"/>
              <a:gd name="connsiteY6" fmla="*/ 795972 h 1203959"/>
              <a:gd name="connsiteX0" fmla="*/ 2403407 w 4069933"/>
              <a:gd name="connsiteY0" fmla="*/ 797560 h 1205547"/>
              <a:gd name="connsiteX1" fmla="*/ 3055 w 4069933"/>
              <a:gd name="connsiteY1" fmla="*/ 575309 h 1205547"/>
              <a:gd name="connsiteX2" fmla="*/ 8502 w 4069933"/>
              <a:gd name="connsiteY2" fmla="*/ 1205547 h 1205547"/>
              <a:gd name="connsiteX3" fmla="*/ 3873112 w 4069933"/>
              <a:gd name="connsiteY3" fmla="*/ 1205547 h 1205547"/>
              <a:gd name="connsiteX4" fmla="*/ 3881558 w 4069933"/>
              <a:gd name="connsiteY4" fmla="*/ 0 h 1205547"/>
              <a:gd name="connsiteX5" fmla="*/ 32742 w 4069933"/>
              <a:gd name="connsiteY5" fmla="*/ 1588 h 1205547"/>
              <a:gd name="connsiteX6" fmla="*/ 2403407 w 4069933"/>
              <a:gd name="connsiteY6" fmla="*/ 797560 h 1205547"/>
              <a:gd name="connsiteX0" fmla="*/ 2403407 w 4064823"/>
              <a:gd name="connsiteY0" fmla="*/ 797560 h 1205547"/>
              <a:gd name="connsiteX1" fmla="*/ 3055 w 4064823"/>
              <a:gd name="connsiteY1" fmla="*/ 575309 h 1205547"/>
              <a:gd name="connsiteX2" fmla="*/ 8502 w 4064823"/>
              <a:gd name="connsiteY2" fmla="*/ 1205547 h 1205547"/>
              <a:gd name="connsiteX3" fmla="*/ 3873112 w 4064823"/>
              <a:gd name="connsiteY3" fmla="*/ 1205547 h 1205547"/>
              <a:gd name="connsiteX4" fmla="*/ 3881558 w 4064823"/>
              <a:gd name="connsiteY4" fmla="*/ 0 h 1205547"/>
              <a:gd name="connsiteX5" fmla="*/ 32742 w 4064823"/>
              <a:gd name="connsiteY5" fmla="*/ 1588 h 1205547"/>
              <a:gd name="connsiteX6" fmla="*/ 2403407 w 4064823"/>
              <a:gd name="connsiteY6" fmla="*/ 797560 h 1205547"/>
              <a:gd name="connsiteX0" fmla="*/ 2403407 w 3886068"/>
              <a:gd name="connsiteY0" fmla="*/ 797560 h 1205547"/>
              <a:gd name="connsiteX1" fmla="*/ 3055 w 3886068"/>
              <a:gd name="connsiteY1" fmla="*/ 575309 h 1205547"/>
              <a:gd name="connsiteX2" fmla="*/ 8502 w 3886068"/>
              <a:gd name="connsiteY2" fmla="*/ 1205547 h 1205547"/>
              <a:gd name="connsiteX3" fmla="*/ 3873112 w 3886068"/>
              <a:gd name="connsiteY3" fmla="*/ 1205547 h 1205547"/>
              <a:gd name="connsiteX4" fmla="*/ 3881558 w 3886068"/>
              <a:gd name="connsiteY4" fmla="*/ 0 h 1205547"/>
              <a:gd name="connsiteX5" fmla="*/ 32742 w 3886068"/>
              <a:gd name="connsiteY5" fmla="*/ 1588 h 1205547"/>
              <a:gd name="connsiteX6" fmla="*/ 2403407 w 3886068"/>
              <a:gd name="connsiteY6" fmla="*/ 797560 h 1205547"/>
              <a:gd name="connsiteX0" fmla="*/ 2410977 w 3893638"/>
              <a:gd name="connsiteY0" fmla="*/ 797560 h 1205547"/>
              <a:gd name="connsiteX1" fmla="*/ 16072 w 3893638"/>
              <a:gd name="connsiteY1" fmla="*/ 1205547 h 1205547"/>
              <a:gd name="connsiteX2" fmla="*/ 3880682 w 3893638"/>
              <a:gd name="connsiteY2" fmla="*/ 1205547 h 1205547"/>
              <a:gd name="connsiteX3" fmla="*/ 3889128 w 3893638"/>
              <a:gd name="connsiteY3" fmla="*/ 0 h 1205547"/>
              <a:gd name="connsiteX4" fmla="*/ 40312 w 3893638"/>
              <a:gd name="connsiteY4" fmla="*/ 1588 h 1205547"/>
              <a:gd name="connsiteX5" fmla="*/ 2410977 w 3893638"/>
              <a:gd name="connsiteY5" fmla="*/ 797560 h 1205547"/>
              <a:gd name="connsiteX0" fmla="*/ 1729833 w 3898856"/>
              <a:gd name="connsiteY0" fmla="*/ 327978 h 1205547"/>
              <a:gd name="connsiteX1" fmla="*/ 21290 w 3898856"/>
              <a:gd name="connsiteY1" fmla="*/ 1205547 h 1205547"/>
              <a:gd name="connsiteX2" fmla="*/ 3885900 w 3898856"/>
              <a:gd name="connsiteY2" fmla="*/ 1205547 h 1205547"/>
              <a:gd name="connsiteX3" fmla="*/ 3894346 w 3898856"/>
              <a:gd name="connsiteY3" fmla="*/ 0 h 1205547"/>
              <a:gd name="connsiteX4" fmla="*/ 45530 w 3898856"/>
              <a:gd name="connsiteY4" fmla="*/ 1588 h 1205547"/>
              <a:gd name="connsiteX5" fmla="*/ 1729833 w 3898856"/>
              <a:gd name="connsiteY5" fmla="*/ 327978 h 1205547"/>
              <a:gd name="connsiteX0" fmla="*/ 1729157 w 3898180"/>
              <a:gd name="connsiteY0" fmla="*/ 327978 h 1205547"/>
              <a:gd name="connsiteX1" fmla="*/ 20614 w 3898180"/>
              <a:gd name="connsiteY1" fmla="*/ 1205547 h 1205547"/>
              <a:gd name="connsiteX2" fmla="*/ 3885224 w 3898180"/>
              <a:gd name="connsiteY2" fmla="*/ 1205547 h 1205547"/>
              <a:gd name="connsiteX3" fmla="*/ 3893670 w 3898180"/>
              <a:gd name="connsiteY3" fmla="*/ 0 h 1205547"/>
              <a:gd name="connsiteX4" fmla="*/ 44854 w 3898180"/>
              <a:gd name="connsiteY4" fmla="*/ 1588 h 1205547"/>
              <a:gd name="connsiteX5" fmla="*/ 1729157 w 3898180"/>
              <a:gd name="connsiteY5" fmla="*/ 327978 h 1205547"/>
              <a:gd name="connsiteX0" fmla="*/ 1742385 w 3911408"/>
              <a:gd name="connsiteY0" fmla="*/ 327978 h 1205547"/>
              <a:gd name="connsiteX1" fmla="*/ 33842 w 3911408"/>
              <a:gd name="connsiteY1" fmla="*/ 1205547 h 1205547"/>
              <a:gd name="connsiteX2" fmla="*/ 3898452 w 3911408"/>
              <a:gd name="connsiteY2" fmla="*/ 1205547 h 1205547"/>
              <a:gd name="connsiteX3" fmla="*/ 3906898 w 3911408"/>
              <a:gd name="connsiteY3" fmla="*/ 0 h 1205547"/>
              <a:gd name="connsiteX4" fmla="*/ 58082 w 3911408"/>
              <a:gd name="connsiteY4" fmla="*/ 1588 h 1205547"/>
              <a:gd name="connsiteX5" fmla="*/ 1742385 w 3911408"/>
              <a:gd name="connsiteY5" fmla="*/ 327978 h 1205547"/>
              <a:gd name="connsiteX0" fmla="*/ 1742385 w 3911408"/>
              <a:gd name="connsiteY0" fmla="*/ 327978 h 1205547"/>
              <a:gd name="connsiteX1" fmla="*/ 33842 w 3911408"/>
              <a:gd name="connsiteY1" fmla="*/ 1205547 h 1205547"/>
              <a:gd name="connsiteX2" fmla="*/ 3898452 w 3911408"/>
              <a:gd name="connsiteY2" fmla="*/ 1205547 h 1205547"/>
              <a:gd name="connsiteX3" fmla="*/ 3906898 w 3911408"/>
              <a:gd name="connsiteY3" fmla="*/ 0 h 1205547"/>
              <a:gd name="connsiteX4" fmla="*/ 58082 w 3911408"/>
              <a:gd name="connsiteY4" fmla="*/ 1588 h 1205547"/>
              <a:gd name="connsiteX5" fmla="*/ 1742385 w 3911408"/>
              <a:gd name="connsiteY5" fmla="*/ 327978 h 1205547"/>
              <a:gd name="connsiteX0" fmla="*/ 1742385 w 3911408"/>
              <a:gd name="connsiteY0" fmla="*/ 327978 h 1205547"/>
              <a:gd name="connsiteX1" fmla="*/ 33842 w 3911408"/>
              <a:gd name="connsiteY1" fmla="*/ 1205547 h 1205547"/>
              <a:gd name="connsiteX2" fmla="*/ 3898452 w 3911408"/>
              <a:gd name="connsiteY2" fmla="*/ 1205547 h 1205547"/>
              <a:gd name="connsiteX3" fmla="*/ 3906898 w 3911408"/>
              <a:gd name="connsiteY3" fmla="*/ 0 h 1205547"/>
              <a:gd name="connsiteX4" fmla="*/ 58082 w 3911408"/>
              <a:gd name="connsiteY4" fmla="*/ 1588 h 1205547"/>
              <a:gd name="connsiteX5" fmla="*/ 1742385 w 3911408"/>
              <a:gd name="connsiteY5" fmla="*/ 327978 h 1205547"/>
              <a:gd name="connsiteX0" fmla="*/ 1744158 w 3913181"/>
              <a:gd name="connsiteY0" fmla="*/ 327978 h 1205547"/>
              <a:gd name="connsiteX1" fmla="*/ 35615 w 3913181"/>
              <a:gd name="connsiteY1" fmla="*/ 1205547 h 1205547"/>
              <a:gd name="connsiteX2" fmla="*/ 3900225 w 3913181"/>
              <a:gd name="connsiteY2" fmla="*/ 1205547 h 1205547"/>
              <a:gd name="connsiteX3" fmla="*/ 3908671 w 3913181"/>
              <a:gd name="connsiteY3" fmla="*/ 0 h 1205547"/>
              <a:gd name="connsiteX4" fmla="*/ 59855 w 3913181"/>
              <a:gd name="connsiteY4" fmla="*/ 1588 h 1205547"/>
              <a:gd name="connsiteX5" fmla="*/ 1744158 w 3913181"/>
              <a:gd name="connsiteY5" fmla="*/ 327978 h 1205547"/>
              <a:gd name="connsiteX0" fmla="*/ 1724898 w 3893921"/>
              <a:gd name="connsiteY0" fmla="*/ 327978 h 1205547"/>
              <a:gd name="connsiteX1" fmla="*/ 16355 w 3893921"/>
              <a:gd name="connsiteY1" fmla="*/ 1205547 h 1205547"/>
              <a:gd name="connsiteX2" fmla="*/ 3880965 w 3893921"/>
              <a:gd name="connsiteY2" fmla="*/ 1205547 h 1205547"/>
              <a:gd name="connsiteX3" fmla="*/ 3889411 w 3893921"/>
              <a:gd name="connsiteY3" fmla="*/ 0 h 1205547"/>
              <a:gd name="connsiteX4" fmla="*/ 40595 w 3893921"/>
              <a:gd name="connsiteY4" fmla="*/ 1588 h 1205547"/>
              <a:gd name="connsiteX5" fmla="*/ 1724898 w 3893921"/>
              <a:gd name="connsiteY5" fmla="*/ 327978 h 1205547"/>
              <a:gd name="connsiteX0" fmla="*/ 1724898 w 3893921"/>
              <a:gd name="connsiteY0" fmla="*/ 334010 h 1211579"/>
              <a:gd name="connsiteX1" fmla="*/ 16355 w 3893921"/>
              <a:gd name="connsiteY1" fmla="*/ 1211579 h 1211579"/>
              <a:gd name="connsiteX2" fmla="*/ 3880965 w 3893921"/>
              <a:gd name="connsiteY2" fmla="*/ 1211579 h 1211579"/>
              <a:gd name="connsiteX3" fmla="*/ 3889411 w 3893921"/>
              <a:gd name="connsiteY3" fmla="*/ 6032 h 1211579"/>
              <a:gd name="connsiteX4" fmla="*/ 29700 w 3893921"/>
              <a:gd name="connsiteY4" fmla="*/ 0 h 1211579"/>
              <a:gd name="connsiteX5" fmla="*/ 1724898 w 3893921"/>
              <a:gd name="connsiteY5" fmla="*/ 334010 h 1211579"/>
              <a:gd name="connsiteX0" fmla="*/ 1724898 w 3893921"/>
              <a:gd name="connsiteY0" fmla="*/ 329247 h 1206816"/>
              <a:gd name="connsiteX1" fmla="*/ 16355 w 3893921"/>
              <a:gd name="connsiteY1" fmla="*/ 1206816 h 1206816"/>
              <a:gd name="connsiteX2" fmla="*/ 3880965 w 3893921"/>
              <a:gd name="connsiteY2" fmla="*/ 1206816 h 1206816"/>
              <a:gd name="connsiteX3" fmla="*/ 3889411 w 3893921"/>
              <a:gd name="connsiteY3" fmla="*/ 1269 h 1206816"/>
              <a:gd name="connsiteX4" fmla="*/ 13357 w 3893921"/>
              <a:gd name="connsiteY4" fmla="*/ 0 h 1206816"/>
              <a:gd name="connsiteX5" fmla="*/ 1724898 w 3893921"/>
              <a:gd name="connsiteY5" fmla="*/ 329247 h 1206816"/>
              <a:gd name="connsiteX0" fmla="*/ 1724898 w 3896084"/>
              <a:gd name="connsiteY0" fmla="*/ 329247 h 1207768"/>
              <a:gd name="connsiteX1" fmla="*/ 16355 w 3896084"/>
              <a:gd name="connsiteY1" fmla="*/ 1206816 h 1207768"/>
              <a:gd name="connsiteX2" fmla="*/ 3886413 w 3896084"/>
              <a:gd name="connsiteY2" fmla="*/ 1207768 h 1207768"/>
              <a:gd name="connsiteX3" fmla="*/ 3889411 w 3896084"/>
              <a:gd name="connsiteY3" fmla="*/ 1269 h 1207768"/>
              <a:gd name="connsiteX4" fmla="*/ 13357 w 3896084"/>
              <a:gd name="connsiteY4" fmla="*/ 0 h 1207768"/>
              <a:gd name="connsiteX5" fmla="*/ 1724898 w 3896084"/>
              <a:gd name="connsiteY5" fmla="*/ 329247 h 1207768"/>
              <a:gd name="connsiteX0" fmla="*/ 1724898 w 3892620"/>
              <a:gd name="connsiteY0" fmla="*/ 329247 h 1206816"/>
              <a:gd name="connsiteX1" fmla="*/ 16355 w 3892620"/>
              <a:gd name="connsiteY1" fmla="*/ 1206816 h 1206816"/>
              <a:gd name="connsiteX2" fmla="*/ 3875517 w 3892620"/>
              <a:gd name="connsiteY2" fmla="*/ 1206816 h 1206816"/>
              <a:gd name="connsiteX3" fmla="*/ 3889411 w 3892620"/>
              <a:gd name="connsiteY3" fmla="*/ 1269 h 1206816"/>
              <a:gd name="connsiteX4" fmla="*/ 13357 w 3892620"/>
              <a:gd name="connsiteY4" fmla="*/ 0 h 1206816"/>
              <a:gd name="connsiteX5" fmla="*/ 1724898 w 3892620"/>
              <a:gd name="connsiteY5" fmla="*/ 329247 h 1206816"/>
              <a:gd name="connsiteX0" fmla="*/ 1724898 w 3899236"/>
              <a:gd name="connsiteY0" fmla="*/ 329247 h 1208721"/>
              <a:gd name="connsiteX1" fmla="*/ 16355 w 3899236"/>
              <a:gd name="connsiteY1" fmla="*/ 1206816 h 1208721"/>
              <a:gd name="connsiteX2" fmla="*/ 3891859 w 3899236"/>
              <a:gd name="connsiteY2" fmla="*/ 1208721 h 1208721"/>
              <a:gd name="connsiteX3" fmla="*/ 3889411 w 3899236"/>
              <a:gd name="connsiteY3" fmla="*/ 1269 h 1208721"/>
              <a:gd name="connsiteX4" fmla="*/ 13357 w 3899236"/>
              <a:gd name="connsiteY4" fmla="*/ 0 h 1208721"/>
              <a:gd name="connsiteX5" fmla="*/ 1724898 w 3899236"/>
              <a:gd name="connsiteY5" fmla="*/ 329247 h 1208721"/>
              <a:gd name="connsiteX0" fmla="*/ 1724898 w 3896083"/>
              <a:gd name="connsiteY0" fmla="*/ 329247 h 1208721"/>
              <a:gd name="connsiteX1" fmla="*/ 16355 w 3896083"/>
              <a:gd name="connsiteY1" fmla="*/ 1206816 h 1208721"/>
              <a:gd name="connsiteX2" fmla="*/ 3886411 w 3896083"/>
              <a:gd name="connsiteY2" fmla="*/ 1208721 h 1208721"/>
              <a:gd name="connsiteX3" fmla="*/ 3889411 w 3896083"/>
              <a:gd name="connsiteY3" fmla="*/ 1269 h 1208721"/>
              <a:gd name="connsiteX4" fmla="*/ 13357 w 3896083"/>
              <a:gd name="connsiteY4" fmla="*/ 0 h 1208721"/>
              <a:gd name="connsiteX5" fmla="*/ 1724898 w 3896083"/>
              <a:gd name="connsiteY5" fmla="*/ 329247 h 1208721"/>
              <a:gd name="connsiteX0" fmla="*/ 1367843 w 3898552"/>
              <a:gd name="connsiteY0" fmla="*/ 394969 h 1208721"/>
              <a:gd name="connsiteX1" fmla="*/ 18824 w 3898552"/>
              <a:gd name="connsiteY1" fmla="*/ 1206816 h 1208721"/>
              <a:gd name="connsiteX2" fmla="*/ 3888880 w 3898552"/>
              <a:gd name="connsiteY2" fmla="*/ 1208721 h 1208721"/>
              <a:gd name="connsiteX3" fmla="*/ 3891880 w 3898552"/>
              <a:gd name="connsiteY3" fmla="*/ 1269 h 1208721"/>
              <a:gd name="connsiteX4" fmla="*/ 15826 w 3898552"/>
              <a:gd name="connsiteY4" fmla="*/ 0 h 1208721"/>
              <a:gd name="connsiteX5" fmla="*/ 1367843 w 3898552"/>
              <a:gd name="connsiteY5" fmla="*/ 394969 h 1208721"/>
              <a:gd name="connsiteX0" fmla="*/ 1352846 w 3883555"/>
              <a:gd name="connsiteY0" fmla="*/ 394969 h 1208721"/>
              <a:gd name="connsiteX1" fmla="*/ 20168 w 3883555"/>
              <a:gd name="connsiteY1" fmla="*/ 1206816 h 1208721"/>
              <a:gd name="connsiteX2" fmla="*/ 3873883 w 3883555"/>
              <a:gd name="connsiteY2" fmla="*/ 1208721 h 1208721"/>
              <a:gd name="connsiteX3" fmla="*/ 3876883 w 3883555"/>
              <a:gd name="connsiteY3" fmla="*/ 1269 h 1208721"/>
              <a:gd name="connsiteX4" fmla="*/ 829 w 3883555"/>
              <a:gd name="connsiteY4" fmla="*/ 0 h 1208721"/>
              <a:gd name="connsiteX5" fmla="*/ 1352846 w 3883555"/>
              <a:gd name="connsiteY5" fmla="*/ 394969 h 1208721"/>
              <a:gd name="connsiteX0" fmla="*/ 1352846 w 3883555"/>
              <a:gd name="connsiteY0" fmla="*/ 394969 h 1208721"/>
              <a:gd name="connsiteX1" fmla="*/ 308877 w 3883555"/>
              <a:gd name="connsiteY1" fmla="*/ 1207769 h 1208721"/>
              <a:gd name="connsiteX2" fmla="*/ 3873883 w 3883555"/>
              <a:gd name="connsiteY2" fmla="*/ 1208721 h 1208721"/>
              <a:gd name="connsiteX3" fmla="*/ 3876883 w 3883555"/>
              <a:gd name="connsiteY3" fmla="*/ 1269 h 1208721"/>
              <a:gd name="connsiteX4" fmla="*/ 829 w 3883555"/>
              <a:gd name="connsiteY4" fmla="*/ 0 h 1208721"/>
              <a:gd name="connsiteX5" fmla="*/ 1352846 w 3883555"/>
              <a:gd name="connsiteY5" fmla="*/ 394969 h 1208721"/>
              <a:gd name="connsiteX0" fmla="*/ 1352846 w 3883555"/>
              <a:gd name="connsiteY0" fmla="*/ 394969 h 1208721"/>
              <a:gd name="connsiteX1" fmla="*/ 308876 w 3883555"/>
              <a:gd name="connsiteY1" fmla="*/ 1204912 h 1208721"/>
              <a:gd name="connsiteX2" fmla="*/ 3873883 w 3883555"/>
              <a:gd name="connsiteY2" fmla="*/ 1208721 h 1208721"/>
              <a:gd name="connsiteX3" fmla="*/ 3876883 w 3883555"/>
              <a:gd name="connsiteY3" fmla="*/ 1269 h 1208721"/>
              <a:gd name="connsiteX4" fmla="*/ 829 w 3883555"/>
              <a:gd name="connsiteY4" fmla="*/ 0 h 1208721"/>
              <a:gd name="connsiteX5" fmla="*/ 1352846 w 3883555"/>
              <a:gd name="connsiteY5" fmla="*/ 394969 h 1208721"/>
              <a:gd name="connsiteX0" fmla="*/ 1352846 w 3883555"/>
              <a:gd name="connsiteY0" fmla="*/ 394969 h 1204912"/>
              <a:gd name="connsiteX1" fmla="*/ 308876 w 3883555"/>
              <a:gd name="connsiteY1" fmla="*/ 1204912 h 1204912"/>
              <a:gd name="connsiteX2" fmla="*/ 3873883 w 3883555"/>
              <a:gd name="connsiteY2" fmla="*/ 1204618 h 1204912"/>
              <a:gd name="connsiteX3" fmla="*/ 3876883 w 3883555"/>
              <a:gd name="connsiteY3" fmla="*/ 1269 h 1204912"/>
              <a:gd name="connsiteX4" fmla="*/ 829 w 3883555"/>
              <a:gd name="connsiteY4" fmla="*/ 0 h 1204912"/>
              <a:gd name="connsiteX5" fmla="*/ 1352846 w 3883555"/>
              <a:gd name="connsiteY5" fmla="*/ 394969 h 1204912"/>
              <a:gd name="connsiteX0" fmla="*/ 674534 w 3885741"/>
              <a:gd name="connsiteY0" fmla="*/ 459593 h 1204912"/>
              <a:gd name="connsiteX1" fmla="*/ 311062 w 3885741"/>
              <a:gd name="connsiteY1" fmla="*/ 1204912 h 1204912"/>
              <a:gd name="connsiteX2" fmla="*/ 3876069 w 3885741"/>
              <a:gd name="connsiteY2" fmla="*/ 1204618 h 1204912"/>
              <a:gd name="connsiteX3" fmla="*/ 3879069 w 3885741"/>
              <a:gd name="connsiteY3" fmla="*/ 1269 h 1204912"/>
              <a:gd name="connsiteX4" fmla="*/ 3015 w 3885741"/>
              <a:gd name="connsiteY4" fmla="*/ 0 h 1204912"/>
              <a:gd name="connsiteX5" fmla="*/ 674534 w 3885741"/>
              <a:gd name="connsiteY5" fmla="*/ 459593 h 1204912"/>
              <a:gd name="connsiteX0" fmla="*/ 674534 w 3885741"/>
              <a:gd name="connsiteY0" fmla="*/ 459593 h 1204912"/>
              <a:gd name="connsiteX1" fmla="*/ 311062 w 3885741"/>
              <a:gd name="connsiteY1" fmla="*/ 1204912 h 1204912"/>
              <a:gd name="connsiteX2" fmla="*/ 3876069 w 3885741"/>
              <a:gd name="connsiteY2" fmla="*/ 1204618 h 1204912"/>
              <a:gd name="connsiteX3" fmla="*/ 3879069 w 3885741"/>
              <a:gd name="connsiteY3" fmla="*/ 1269 h 1204912"/>
              <a:gd name="connsiteX4" fmla="*/ 3015 w 3885741"/>
              <a:gd name="connsiteY4" fmla="*/ 0 h 1204912"/>
              <a:gd name="connsiteX5" fmla="*/ 674534 w 3885741"/>
              <a:gd name="connsiteY5" fmla="*/ 459593 h 1204912"/>
              <a:gd name="connsiteX0" fmla="*/ 676879 w 3888086"/>
              <a:gd name="connsiteY0" fmla="*/ 459593 h 1204618"/>
              <a:gd name="connsiteX1" fmla="*/ 25955 w 3888086"/>
              <a:gd name="connsiteY1" fmla="*/ 1203886 h 1204618"/>
              <a:gd name="connsiteX2" fmla="*/ 3878414 w 3888086"/>
              <a:gd name="connsiteY2" fmla="*/ 1204618 h 1204618"/>
              <a:gd name="connsiteX3" fmla="*/ 3881414 w 3888086"/>
              <a:gd name="connsiteY3" fmla="*/ 1269 h 1204618"/>
              <a:gd name="connsiteX4" fmla="*/ 5360 w 3888086"/>
              <a:gd name="connsiteY4" fmla="*/ 0 h 1204618"/>
              <a:gd name="connsiteX5" fmla="*/ 676879 w 3888086"/>
              <a:gd name="connsiteY5" fmla="*/ 459593 h 1204618"/>
              <a:gd name="connsiteX0" fmla="*/ 567223 w 3889891"/>
              <a:gd name="connsiteY0" fmla="*/ 624742 h 1204618"/>
              <a:gd name="connsiteX1" fmla="*/ 27760 w 3889891"/>
              <a:gd name="connsiteY1" fmla="*/ 1203886 h 1204618"/>
              <a:gd name="connsiteX2" fmla="*/ 3880219 w 3889891"/>
              <a:gd name="connsiteY2" fmla="*/ 1204618 h 1204618"/>
              <a:gd name="connsiteX3" fmla="*/ 3883219 w 3889891"/>
              <a:gd name="connsiteY3" fmla="*/ 1269 h 1204618"/>
              <a:gd name="connsiteX4" fmla="*/ 7165 w 3889891"/>
              <a:gd name="connsiteY4" fmla="*/ 0 h 1204618"/>
              <a:gd name="connsiteX5" fmla="*/ 567223 w 3889891"/>
              <a:gd name="connsiteY5" fmla="*/ 624742 h 1204618"/>
              <a:gd name="connsiteX0" fmla="*/ 565143 w 3887811"/>
              <a:gd name="connsiteY0" fmla="*/ 624742 h 1204618"/>
              <a:gd name="connsiteX1" fmla="*/ 25680 w 3887811"/>
              <a:gd name="connsiteY1" fmla="*/ 1203886 h 1204618"/>
              <a:gd name="connsiteX2" fmla="*/ 3878139 w 3887811"/>
              <a:gd name="connsiteY2" fmla="*/ 1204618 h 1204618"/>
              <a:gd name="connsiteX3" fmla="*/ 3881139 w 3887811"/>
              <a:gd name="connsiteY3" fmla="*/ 1269 h 1204618"/>
              <a:gd name="connsiteX4" fmla="*/ 5085 w 3887811"/>
              <a:gd name="connsiteY4" fmla="*/ 0 h 1204618"/>
              <a:gd name="connsiteX5" fmla="*/ 565143 w 3887811"/>
              <a:gd name="connsiteY5" fmla="*/ 624742 h 1204618"/>
              <a:gd name="connsiteX0" fmla="*/ 767604 w 3884949"/>
              <a:gd name="connsiteY0" fmla="*/ 611407 h 1204618"/>
              <a:gd name="connsiteX1" fmla="*/ 22818 w 3884949"/>
              <a:gd name="connsiteY1" fmla="*/ 1203886 h 1204618"/>
              <a:gd name="connsiteX2" fmla="*/ 3875277 w 3884949"/>
              <a:gd name="connsiteY2" fmla="*/ 1204618 h 1204618"/>
              <a:gd name="connsiteX3" fmla="*/ 3878277 w 3884949"/>
              <a:gd name="connsiteY3" fmla="*/ 1269 h 1204618"/>
              <a:gd name="connsiteX4" fmla="*/ 2223 w 3884949"/>
              <a:gd name="connsiteY4" fmla="*/ 0 h 1204618"/>
              <a:gd name="connsiteX5" fmla="*/ 767604 w 3884949"/>
              <a:gd name="connsiteY5" fmla="*/ 611407 h 1204618"/>
              <a:gd name="connsiteX0" fmla="*/ 767604 w 3882660"/>
              <a:gd name="connsiteY0" fmla="*/ 611407 h 1206670"/>
              <a:gd name="connsiteX1" fmla="*/ 22818 w 3882660"/>
              <a:gd name="connsiteY1" fmla="*/ 1203886 h 1206670"/>
              <a:gd name="connsiteX2" fmla="*/ 3869411 w 3882660"/>
              <a:gd name="connsiteY2" fmla="*/ 1206670 h 1206670"/>
              <a:gd name="connsiteX3" fmla="*/ 3878277 w 3882660"/>
              <a:gd name="connsiteY3" fmla="*/ 1269 h 1206670"/>
              <a:gd name="connsiteX4" fmla="*/ 2223 w 3882660"/>
              <a:gd name="connsiteY4" fmla="*/ 0 h 1206670"/>
              <a:gd name="connsiteX5" fmla="*/ 767604 w 3882660"/>
              <a:gd name="connsiteY5" fmla="*/ 611407 h 1206670"/>
              <a:gd name="connsiteX0" fmla="*/ 890221 w 3882083"/>
              <a:gd name="connsiteY0" fmla="*/ 170326 h 1206670"/>
              <a:gd name="connsiteX1" fmla="*/ 22241 w 3882083"/>
              <a:gd name="connsiteY1" fmla="*/ 1203886 h 1206670"/>
              <a:gd name="connsiteX2" fmla="*/ 3868834 w 3882083"/>
              <a:gd name="connsiteY2" fmla="*/ 1206670 h 1206670"/>
              <a:gd name="connsiteX3" fmla="*/ 3877700 w 3882083"/>
              <a:gd name="connsiteY3" fmla="*/ 1269 h 1206670"/>
              <a:gd name="connsiteX4" fmla="*/ 1646 w 3882083"/>
              <a:gd name="connsiteY4" fmla="*/ 0 h 1206670"/>
              <a:gd name="connsiteX5" fmla="*/ 890221 w 3882083"/>
              <a:gd name="connsiteY5" fmla="*/ 170326 h 1206670"/>
              <a:gd name="connsiteX0" fmla="*/ 1188765 w 3881443"/>
              <a:gd name="connsiteY0" fmla="*/ 226743 h 1206670"/>
              <a:gd name="connsiteX1" fmla="*/ 21601 w 3881443"/>
              <a:gd name="connsiteY1" fmla="*/ 1203886 h 1206670"/>
              <a:gd name="connsiteX2" fmla="*/ 3868194 w 3881443"/>
              <a:gd name="connsiteY2" fmla="*/ 1206670 h 1206670"/>
              <a:gd name="connsiteX3" fmla="*/ 3877060 w 3881443"/>
              <a:gd name="connsiteY3" fmla="*/ 1269 h 1206670"/>
              <a:gd name="connsiteX4" fmla="*/ 1006 w 3881443"/>
              <a:gd name="connsiteY4" fmla="*/ 0 h 1206670"/>
              <a:gd name="connsiteX5" fmla="*/ 1188765 w 3881443"/>
              <a:gd name="connsiteY5" fmla="*/ 226743 h 1206670"/>
              <a:gd name="connsiteX0" fmla="*/ 1446632 w 3881190"/>
              <a:gd name="connsiteY0" fmla="*/ 162119 h 1206670"/>
              <a:gd name="connsiteX1" fmla="*/ 21348 w 3881190"/>
              <a:gd name="connsiteY1" fmla="*/ 1203886 h 1206670"/>
              <a:gd name="connsiteX2" fmla="*/ 3867941 w 3881190"/>
              <a:gd name="connsiteY2" fmla="*/ 1206670 h 1206670"/>
              <a:gd name="connsiteX3" fmla="*/ 3876807 w 3881190"/>
              <a:gd name="connsiteY3" fmla="*/ 1269 h 1206670"/>
              <a:gd name="connsiteX4" fmla="*/ 753 w 3881190"/>
              <a:gd name="connsiteY4" fmla="*/ 0 h 1206670"/>
              <a:gd name="connsiteX5" fmla="*/ 1446632 w 3881190"/>
              <a:gd name="connsiteY5" fmla="*/ 162119 h 1206670"/>
              <a:gd name="connsiteX0" fmla="*/ 1446632 w 3881190"/>
              <a:gd name="connsiteY0" fmla="*/ 162119 h 1206670"/>
              <a:gd name="connsiteX1" fmla="*/ 21348 w 3881190"/>
              <a:gd name="connsiteY1" fmla="*/ 1203886 h 1206670"/>
              <a:gd name="connsiteX2" fmla="*/ 3867941 w 3881190"/>
              <a:gd name="connsiteY2" fmla="*/ 1206670 h 1206670"/>
              <a:gd name="connsiteX3" fmla="*/ 3876807 w 3881190"/>
              <a:gd name="connsiteY3" fmla="*/ 1269 h 1206670"/>
              <a:gd name="connsiteX4" fmla="*/ 753 w 3881190"/>
              <a:gd name="connsiteY4" fmla="*/ 0 h 1206670"/>
              <a:gd name="connsiteX5" fmla="*/ 1446632 w 3881190"/>
              <a:gd name="connsiteY5" fmla="*/ 162119 h 1206670"/>
              <a:gd name="connsiteX0" fmla="*/ 1446632 w 3881190"/>
              <a:gd name="connsiteY0" fmla="*/ 162119 h 1206670"/>
              <a:gd name="connsiteX1" fmla="*/ 21348 w 3881190"/>
              <a:gd name="connsiteY1" fmla="*/ 1203886 h 1206670"/>
              <a:gd name="connsiteX2" fmla="*/ 3867941 w 3881190"/>
              <a:gd name="connsiteY2" fmla="*/ 1206670 h 1206670"/>
              <a:gd name="connsiteX3" fmla="*/ 3876807 w 3881190"/>
              <a:gd name="connsiteY3" fmla="*/ 1269 h 1206670"/>
              <a:gd name="connsiteX4" fmla="*/ 752 w 3881190"/>
              <a:gd name="connsiteY4" fmla="*/ 0 h 1206670"/>
              <a:gd name="connsiteX5" fmla="*/ 1446632 w 3881190"/>
              <a:gd name="connsiteY5" fmla="*/ 162119 h 1206670"/>
              <a:gd name="connsiteX0" fmla="*/ 1445880 w 3880438"/>
              <a:gd name="connsiteY0" fmla="*/ 162119 h 1206670"/>
              <a:gd name="connsiteX1" fmla="*/ 20596 w 3880438"/>
              <a:gd name="connsiteY1" fmla="*/ 1203886 h 1206670"/>
              <a:gd name="connsiteX2" fmla="*/ 3867189 w 3880438"/>
              <a:gd name="connsiteY2" fmla="*/ 1206670 h 1206670"/>
              <a:gd name="connsiteX3" fmla="*/ 3876055 w 3880438"/>
              <a:gd name="connsiteY3" fmla="*/ 1269 h 1206670"/>
              <a:gd name="connsiteX4" fmla="*/ 0 w 3880438"/>
              <a:gd name="connsiteY4" fmla="*/ 0 h 1206670"/>
              <a:gd name="connsiteX5" fmla="*/ 1445880 w 3880438"/>
              <a:gd name="connsiteY5" fmla="*/ 162119 h 1206670"/>
              <a:gd name="connsiteX0" fmla="*/ 1293354 w 3880438"/>
              <a:gd name="connsiteY0" fmla="*/ 218536 h 1206670"/>
              <a:gd name="connsiteX1" fmla="*/ 20596 w 3880438"/>
              <a:gd name="connsiteY1" fmla="*/ 1203886 h 1206670"/>
              <a:gd name="connsiteX2" fmla="*/ 3867189 w 3880438"/>
              <a:gd name="connsiteY2" fmla="*/ 1206670 h 1206670"/>
              <a:gd name="connsiteX3" fmla="*/ 3876055 w 3880438"/>
              <a:gd name="connsiteY3" fmla="*/ 1269 h 1206670"/>
              <a:gd name="connsiteX4" fmla="*/ 0 w 3880438"/>
              <a:gd name="connsiteY4" fmla="*/ 0 h 1206670"/>
              <a:gd name="connsiteX5" fmla="*/ 1293354 w 3880438"/>
              <a:gd name="connsiteY5" fmla="*/ 218536 h 1206670"/>
              <a:gd name="connsiteX0" fmla="*/ 1296388 w 3883472"/>
              <a:gd name="connsiteY0" fmla="*/ 218536 h 1206670"/>
              <a:gd name="connsiteX1" fmla="*/ 23630 w 3883472"/>
              <a:gd name="connsiteY1" fmla="*/ 1203886 h 1206670"/>
              <a:gd name="connsiteX2" fmla="*/ 3870223 w 3883472"/>
              <a:gd name="connsiteY2" fmla="*/ 1206670 h 1206670"/>
              <a:gd name="connsiteX3" fmla="*/ 3879089 w 3883472"/>
              <a:gd name="connsiteY3" fmla="*/ 1269 h 1206670"/>
              <a:gd name="connsiteX4" fmla="*/ 3034 w 3883472"/>
              <a:gd name="connsiteY4" fmla="*/ 0 h 1206670"/>
              <a:gd name="connsiteX5" fmla="*/ 1296388 w 3883472"/>
              <a:gd name="connsiteY5" fmla="*/ 218536 h 1206670"/>
              <a:gd name="connsiteX0" fmla="*/ 1296388 w 3883472"/>
              <a:gd name="connsiteY0" fmla="*/ 218536 h 1206670"/>
              <a:gd name="connsiteX1" fmla="*/ 23630 w 3883472"/>
              <a:gd name="connsiteY1" fmla="*/ 1203886 h 1206670"/>
              <a:gd name="connsiteX2" fmla="*/ 3870223 w 3883472"/>
              <a:gd name="connsiteY2" fmla="*/ 1206670 h 1206670"/>
              <a:gd name="connsiteX3" fmla="*/ 3879089 w 3883472"/>
              <a:gd name="connsiteY3" fmla="*/ 1269 h 1206670"/>
              <a:gd name="connsiteX4" fmla="*/ 3034 w 3883472"/>
              <a:gd name="connsiteY4" fmla="*/ 0 h 1206670"/>
              <a:gd name="connsiteX5" fmla="*/ 1296388 w 3883472"/>
              <a:gd name="connsiteY5" fmla="*/ 218536 h 1206670"/>
              <a:gd name="connsiteX0" fmla="*/ 1545872 w 3880703"/>
              <a:gd name="connsiteY0" fmla="*/ 281108 h 1206670"/>
              <a:gd name="connsiteX1" fmla="*/ 20861 w 3880703"/>
              <a:gd name="connsiteY1" fmla="*/ 1203886 h 1206670"/>
              <a:gd name="connsiteX2" fmla="*/ 3867454 w 3880703"/>
              <a:gd name="connsiteY2" fmla="*/ 1206670 h 1206670"/>
              <a:gd name="connsiteX3" fmla="*/ 3876320 w 3880703"/>
              <a:gd name="connsiteY3" fmla="*/ 1269 h 1206670"/>
              <a:gd name="connsiteX4" fmla="*/ 265 w 3880703"/>
              <a:gd name="connsiteY4" fmla="*/ 0 h 1206670"/>
              <a:gd name="connsiteX5" fmla="*/ 1545872 w 3880703"/>
              <a:gd name="connsiteY5" fmla="*/ 281108 h 1206670"/>
              <a:gd name="connsiteX0" fmla="*/ 1548359 w 3883190"/>
              <a:gd name="connsiteY0" fmla="*/ 281108 h 1206670"/>
              <a:gd name="connsiteX1" fmla="*/ 23348 w 3883190"/>
              <a:gd name="connsiteY1" fmla="*/ 1203886 h 1206670"/>
              <a:gd name="connsiteX2" fmla="*/ 3869941 w 3883190"/>
              <a:gd name="connsiteY2" fmla="*/ 1206670 h 1206670"/>
              <a:gd name="connsiteX3" fmla="*/ 3878807 w 3883190"/>
              <a:gd name="connsiteY3" fmla="*/ 1269 h 1206670"/>
              <a:gd name="connsiteX4" fmla="*/ 2752 w 3883190"/>
              <a:gd name="connsiteY4" fmla="*/ 0 h 1206670"/>
              <a:gd name="connsiteX5" fmla="*/ 1548359 w 3883190"/>
              <a:gd name="connsiteY5" fmla="*/ 281108 h 1206670"/>
              <a:gd name="connsiteX0" fmla="*/ 1841867 w 4176698"/>
              <a:gd name="connsiteY0" fmla="*/ 281108 h 1209808"/>
              <a:gd name="connsiteX1" fmla="*/ 398760 w 4176698"/>
              <a:gd name="connsiteY1" fmla="*/ 1111934 h 1209808"/>
              <a:gd name="connsiteX2" fmla="*/ 316856 w 4176698"/>
              <a:gd name="connsiteY2" fmla="*/ 1203886 h 1209808"/>
              <a:gd name="connsiteX3" fmla="*/ 4163449 w 4176698"/>
              <a:gd name="connsiteY3" fmla="*/ 1206670 h 1209808"/>
              <a:gd name="connsiteX4" fmla="*/ 4172315 w 4176698"/>
              <a:gd name="connsiteY4" fmla="*/ 1269 h 1209808"/>
              <a:gd name="connsiteX5" fmla="*/ 296260 w 4176698"/>
              <a:gd name="connsiteY5" fmla="*/ 0 h 1209808"/>
              <a:gd name="connsiteX6" fmla="*/ 1841867 w 4176698"/>
              <a:gd name="connsiteY6" fmla="*/ 281108 h 1209808"/>
              <a:gd name="connsiteX0" fmla="*/ 1875836 w 4210667"/>
              <a:gd name="connsiteY0" fmla="*/ 281108 h 1206670"/>
              <a:gd name="connsiteX1" fmla="*/ 333001 w 4210667"/>
              <a:gd name="connsiteY1" fmla="*/ 1032950 h 1206670"/>
              <a:gd name="connsiteX2" fmla="*/ 350825 w 4210667"/>
              <a:gd name="connsiteY2" fmla="*/ 1203886 h 1206670"/>
              <a:gd name="connsiteX3" fmla="*/ 4197418 w 4210667"/>
              <a:gd name="connsiteY3" fmla="*/ 1206670 h 1206670"/>
              <a:gd name="connsiteX4" fmla="*/ 4206284 w 4210667"/>
              <a:gd name="connsiteY4" fmla="*/ 1269 h 1206670"/>
              <a:gd name="connsiteX5" fmla="*/ 330229 w 4210667"/>
              <a:gd name="connsiteY5" fmla="*/ 0 h 1206670"/>
              <a:gd name="connsiteX6" fmla="*/ 1875836 w 4210667"/>
              <a:gd name="connsiteY6" fmla="*/ 281108 h 1206670"/>
              <a:gd name="connsiteX0" fmla="*/ 1809013 w 4143844"/>
              <a:gd name="connsiteY0" fmla="*/ 281108 h 1206670"/>
              <a:gd name="connsiteX1" fmla="*/ 266178 w 4143844"/>
              <a:gd name="connsiteY1" fmla="*/ 1032950 h 1206670"/>
              <a:gd name="connsiteX2" fmla="*/ 284002 w 4143844"/>
              <a:gd name="connsiteY2" fmla="*/ 1203886 h 1206670"/>
              <a:gd name="connsiteX3" fmla="*/ 4130595 w 4143844"/>
              <a:gd name="connsiteY3" fmla="*/ 1206670 h 1206670"/>
              <a:gd name="connsiteX4" fmla="*/ 4139461 w 4143844"/>
              <a:gd name="connsiteY4" fmla="*/ 1269 h 1206670"/>
              <a:gd name="connsiteX5" fmla="*/ 263406 w 4143844"/>
              <a:gd name="connsiteY5" fmla="*/ 0 h 1206670"/>
              <a:gd name="connsiteX6" fmla="*/ 1809013 w 4143844"/>
              <a:gd name="connsiteY6" fmla="*/ 281108 h 1206670"/>
              <a:gd name="connsiteX0" fmla="*/ 1545607 w 3880438"/>
              <a:gd name="connsiteY0" fmla="*/ 281108 h 1206670"/>
              <a:gd name="connsiteX1" fmla="*/ 2772 w 3880438"/>
              <a:gd name="connsiteY1" fmla="*/ 1032950 h 1206670"/>
              <a:gd name="connsiteX2" fmla="*/ 20596 w 3880438"/>
              <a:gd name="connsiteY2" fmla="*/ 1203886 h 1206670"/>
              <a:gd name="connsiteX3" fmla="*/ 3867189 w 3880438"/>
              <a:gd name="connsiteY3" fmla="*/ 1206670 h 1206670"/>
              <a:gd name="connsiteX4" fmla="*/ 3876055 w 3880438"/>
              <a:gd name="connsiteY4" fmla="*/ 1269 h 1206670"/>
              <a:gd name="connsiteX5" fmla="*/ 0 w 3880438"/>
              <a:gd name="connsiteY5" fmla="*/ 0 h 1206670"/>
              <a:gd name="connsiteX6" fmla="*/ 1545607 w 3880438"/>
              <a:gd name="connsiteY6" fmla="*/ 281108 h 1206670"/>
              <a:gd name="connsiteX0" fmla="*/ 1545607 w 3880438"/>
              <a:gd name="connsiteY0" fmla="*/ 281108 h 1206670"/>
              <a:gd name="connsiteX1" fmla="*/ 2772 w 3880438"/>
              <a:gd name="connsiteY1" fmla="*/ 1032950 h 1206670"/>
              <a:gd name="connsiteX2" fmla="*/ 20596 w 3880438"/>
              <a:gd name="connsiteY2" fmla="*/ 1203886 h 1206670"/>
              <a:gd name="connsiteX3" fmla="*/ 3867189 w 3880438"/>
              <a:gd name="connsiteY3" fmla="*/ 1206670 h 1206670"/>
              <a:gd name="connsiteX4" fmla="*/ 3876055 w 3880438"/>
              <a:gd name="connsiteY4" fmla="*/ 1269 h 1206670"/>
              <a:gd name="connsiteX5" fmla="*/ 0 w 3880438"/>
              <a:gd name="connsiteY5" fmla="*/ 0 h 1206670"/>
              <a:gd name="connsiteX6" fmla="*/ 1545607 w 3880438"/>
              <a:gd name="connsiteY6" fmla="*/ 281108 h 1206670"/>
              <a:gd name="connsiteX0" fmla="*/ 1088031 w 3880438"/>
              <a:gd name="connsiteY0" fmla="*/ 315984 h 1206670"/>
              <a:gd name="connsiteX1" fmla="*/ 2772 w 3880438"/>
              <a:gd name="connsiteY1" fmla="*/ 1032950 h 1206670"/>
              <a:gd name="connsiteX2" fmla="*/ 20596 w 3880438"/>
              <a:gd name="connsiteY2" fmla="*/ 1203886 h 1206670"/>
              <a:gd name="connsiteX3" fmla="*/ 3867189 w 3880438"/>
              <a:gd name="connsiteY3" fmla="*/ 1206670 h 1206670"/>
              <a:gd name="connsiteX4" fmla="*/ 3876055 w 3880438"/>
              <a:gd name="connsiteY4" fmla="*/ 1269 h 1206670"/>
              <a:gd name="connsiteX5" fmla="*/ 0 w 3880438"/>
              <a:gd name="connsiteY5" fmla="*/ 0 h 1206670"/>
              <a:gd name="connsiteX6" fmla="*/ 1088031 w 3880438"/>
              <a:gd name="connsiteY6" fmla="*/ 315984 h 1206670"/>
              <a:gd name="connsiteX0" fmla="*/ 1088031 w 3880438"/>
              <a:gd name="connsiteY0" fmla="*/ 315984 h 1206670"/>
              <a:gd name="connsiteX1" fmla="*/ 2772 w 3880438"/>
              <a:gd name="connsiteY1" fmla="*/ 1032950 h 1206670"/>
              <a:gd name="connsiteX2" fmla="*/ 20596 w 3880438"/>
              <a:gd name="connsiteY2" fmla="*/ 1203886 h 1206670"/>
              <a:gd name="connsiteX3" fmla="*/ 3867189 w 3880438"/>
              <a:gd name="connsiteY3" fmla="*/ 1206670 h 1206670"/>
              <a:gd name="connsiteX4" fmla="*/ 3876055 w 3880438"/>
              <a:gd name="connsiteY4" fmla="*/ 1269 h 1206670"/>
              <a:gd name="connsiteX5" fmla="*/ 0 w 3880438"/>
              <a:gd name="connsiteY5" fmla="*/ 0 h 1206670"/>
              <a:gd name="connsiteX6" fmla="*/ 1088031 w 3880438"/>
              <a:gd name="connsiteY6" fmla="*/ 315984 h 1206670"/>
              <a:gd name="connsiteX0" fmla="*/ 1088031 w 3880438"/>
              <a:gd name="connsiteY0" fmla="*/ 315984 h 1206670"/>
              <a:gd name="connsiteX1" fmla="*/ 2772 w 3880438"/>
              <a:gd name="connsiteY1" fmla="*/ 1032950 h 1206670"/>
              <a:gd name="connsiteX2" fmla="*/ 114457 w 3880438"/>
              <a:gd name="connsiteY2" fmla="*/ 1203886 h 1206670"/>
              <a:gd name="connsiteX3" fmla="*/ 3867189 w 3880438"/>
              <a:gd name="connsiteY3" fmla="*/ 1206670 h 1206670"/>
              <a:gd name="connsiteX4" fmla="*/ 3876055 w 3880438"/>
              <a:gd name="connsiteY4" fmla="*/ 1269 h 1206670"/>
              <a:gd name="connsiteX5" fmla="*/ 0 w 3880438"/>
              <a:gd name="connsiteY5" fmla="*/ 0 h 1206670"/>
              <a:gd name="connsiteX6" fmla="*/ 1088031 w 3880438"/>
              <a:gd name="connsiteY6" fmla="*/ 315984 h 1206670"/>
              <a:gd name="connsiteX0" fmla="*/ 1088031 w 3880438"/>
              <a:gd name="connsiteY0" fmla="*/ 315984 h 1206670"/>
              <a:gd name="connsiteX1" fmla="*/ 43836 w 3880438"/>
              <a:gd name="connsiteY1" fmla="*/ 1030898 h 1206670"/>
              <a:gd name="connsiteX2" fmla="*/ 114457 w 3880438"/>
              <a:gd name="connsiteY2" fmla="*/ 1203886 h 1206670"/>
              <a:gd name="connsiteX3" fmla="*/ 3867189 w 3880438"/>
              <a:gd name="connsiteY3" fmla="*/ 1206670 h 1206670"/>
              <a:gd name="connsiteX4" fmla="*/ 3876055 w 3880438"/>
              <a:gd name="connsiteY4" fmla="*/ 1269 h 1206670"/>
              <a:gd name="connsiteX5" fmla="*/ 0 w 3880438"/>
              <a:gd name="connsiteY5" fmla="*/ 0 h 1206670"/>
              <a:gd name="connsiteX6" fmla="*/ 1088031 w 3880438"/>
              <a:gd name="connsiteY6" fmla="*/ 315984 h 1206670"/>
              <a:gd name="connsiteX0" fmla="*/ 1088031 w 3880438"/>
              <a:gd name="connsiteY0" fmla="*/ 315984 h 1206670"/>
              <a:gd name="connsiteX1" fmla="*/ 43836 w 3880438"/>
              <a:gd name="connsiteY1" fmla="*/ 1030898 h 1206670"/>
              <a:gd name="connsiteX2" fmla="*/ 114457 w 3880438"/>
              <a:gd name="connsiteY2" fmla="*/ 1203886 h 1206670"/>
              <a:gd name="connsiteX3" fmla="*/ 3867189 w 3880438"/>
              <a:gd name="connsiteY3" fmla="*/ 1206670 h 1206670"/>
              <a:gd name="connsiteX4" fmla="*/ 3876055 w 3880438"/>
              <a:gd name="connsiteY4" fmla="*/ 1269 h 1206670"/>
              <a:gd name="connsiteX5" fmla="*/ 0 w 3880438"/>
              <a:gd name="connsiteY5" fmla="*/ 0 h 1206670"/>
              <a:gd name="connsiteX6" fmla="*/ 1088031 w 3880438"/>
              <a:gd name="connsiteY6" fmla="*/ 315984 h 1206670"/>
              <a:gd name="connsiteX0" fmla="*/ 1044236 w 3836643"/>
              <a:gd name="connsiteY0" fmla="*/ 315984 h 1206670"/>
              <a:gd name="connsiteX1" fmla="*/ 41 w 3836643"/>
              <a:gd name="connsiteY1" fmla="*/ 1030898 h 1206670"/>
              <a:gd name="connsiteX2" fmla="*/ 70662 w 3836643"/>
              <a:gd name="connsiteY2" fmla="*/ 1203886 h 1206670"/>
              <a:gd name="connsiteX3" fmla="*/ 3823394 w 3836643"/>
              <a:gd name="connsiteY3" fmla="*/ 1206670 h 1206670"/>
              <a:gd name="connsiteX4" fmla="*/ 3832260 w 3836643"/>
              <a:gd name="connsiteY4" fmla="*/ 1269 h 1206670"/>
              <a:gd name="connsiteX5" fmla="*/ 32467 w 3836643"/>
              <a:gd name="connsiteY5" fmla="*/ 0 h 1206670"/>
              <a:gd name="connsiteX6" fmla="*/ 1044236 w 3836643"/>
              <a:gd name="connsiteY6" fmla="*/ 315984 h 1206670"/>
              <a:gd name="connsiteX0" fmla="*/ 1011769 w 3804176"/>
              <a:gd name="connsiteY0" fmla="*/ 315984 h 1206670"/>
              <a:gd name="connsiteX1" fmla="*/ 14505 w 3804176"/>
              <a:gd name="connsiteY1" fmla="*/ 1030898 h 1206670"/>
              <a:gd name="connsiteX2" fmla="*/ 38195 w 3804176"/>
              <a:gd name="connsiteY2" fmla="*/ 1203886 h 1206670"/>
              <a:gd name="connsiteX3" fmla="*/ 3790927 w 3804176"/>
              <a:gd name="connsiteY3" fmla="*/ 1206670 h 1206670"/>
              <a:gd name="connsiteX4" fmla="*/ 3799793 w 3804176"/>
              <a:gd name="connsiteY4" fmla="*/ 1269 h 1206670"/>
              <a:gd name="connsiteX5" fmla="*/ 0 w 3804176"/>
              <a:gd name="connsiteY5" fmla="*/ 0 h 1206670"/>
              <a:gd name="connsiteX6" fmla="*/ 1011769 w 3804176"/>
              <a:gd name="connsiteY6" fmla="*/ 315984 h 120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4176" h="1206670" extrusionOk="0">
                <a:moveTo>
                  <a:pt x="1011769" y="315984"/>
                </a:moveTo>
                <a:cubicBezTo>
                  <a:pt x="1028852" y="501306"/>
                  <a:pt x="80949" y="762216"/>
                  <a:pt x="14505" y="1030898"/>
                </a:cubicBezTo>
                <a:cubicBezTo>
                  <a:pt x="12591" y="1027751"/>
                  <a:pt x="32582" y="1205535"/>
                  <a:pt x="38195" y="1203886"/>
                </a:cubicBezTo>
                <a:lnTo>
                  <a:pt x="3790927" y="1206670"/>
                </a:lnTo>
                <a:cubicBezTo>
                  <a:pt x="3804546" y="1206564"/>
                  <a:pt x="3807964" y="2856"/>
                  <a:pt x="3799793" y="1269"/>
                </a:cubicBezTo>
                <a:lnTo>
                  <a:pt x="0" y="0"/>
                </a:lnTo>
                <a:cubicBezTo>
                  <a:pt x="26662" y="46745"/>
                  <a:pt x="982598" y="68626"/>
                  <a:pt x="1011769" y="315984"/>
                </a:cubicBezTo>
                <a:close/>
              </a:path>
            </a:pathLst>
          </a:custGeom>
          <a:solidFill>
            <a:srgbClr val="CA3E37">
              <a:alpha val="37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Lato Light"/>
              <a:ea typeface="Lato Light"/>
              <a:cs typeface="Lato Light"/>
              <a:sym typeface="Lato Light"/>
            </a:endParaRPr>
          </a:p>
        </p:txBody>
      </p:sp>
      <p:sp>
        <p:nvSpPr>
          <p:cNvPr id="15" name="Google Shape;37;p5">
            <a:extLst>
              <a:ext uri="{FF2B5EF4-FFF2-40B4-BE49-F238E27FC236}">
                <a16:creationId xmlns="" xmlns:a16="http://schemas.microsoft.com/office/drawing/2014/main" id="{821B18D4-B978-4BA7-9A72-A4246B0B4537}"/>
              </a:ext>
            </a:extLst>
          </p:cNvPr>
          <p:cNvSpPr/>
          <p:nvPr userDrawn="1"/>
        </p:nvSpPr>
        <p:spPr>
          <a:xfrm rot="5400000" flipH="1">
            <a:off x="1970150" y="-2025088"/>
            <a:ext cx="5169663" cy="9193676"/>
          </a:xfrm>
          <a:custGeom>
            <a:avLst/>
            <a:gdLst>
              <a:gd name="connsiteX0" fmla="*/ 2672715 w 3870058"/>
              <a:gd name="connsiteY0" fmla="*/ 887095 h 1204595"/>
              <a:gd name="connsiteX1" fmla="*/ 0 w 3870058"/>
              <a:gd name="connsiteY1" fmla="*/ 0 h 1204595"/>
              <a:gd name="connsiteX2" fmla="*/ 0 w 3870058"/>
              <a:gd name="connsiteY2" fmla="*/ 1204595 h 1204595"/>
              <a:gd name="connsiteX3" fmla="*/ 3864610 w 3870058"/>
              <a:gd name="connsiteY3" fmla="*/ 1204595 h 1204595"/>
              <a:gd name="connsiteX4" fmla="*/ 3870058 w 3870058"/>
              <a:gd name="connsiteY4" fmla="*/ 1588 h 1204595"/>
              <a:gd name="connsiteX5" fmla="*/ 2672715 w 3870058"/>
              <a:gd name="connsiteY5" fmla="*/ 887095 h 1204595"/>
              <a:gd name="connsiteX0" fmla="*/ 2678164 w 3870058"/>
              <a:gd name="connsiteY0" fmla="*/ 379413 h 1204595"/>
              <a:gd name="connsiteX1" fmla="*/ 0 w 3870058"/>
              <a:gd name="connsiteY1" fmla="*/ 0 h 1204595"/>
              <a:gd name="connsiteX2" fmla="*/ 0 w 3870058"/>
              <a:gd name="connsiteY2" fmla="*/ 1204595 h 1204595"/>
              <a:gd name="connsiteX3" fmla="*/ 3864610 w 3870058"/>
              <a:gd name="connsiteY3" fmla="*/ 1204595 h 1204595"/>
              <a:gd name="connsiteX4" fmla="*/ 3870058 w 3870058"/>
              <a:gd name="connsiteY4" fmla="*/ 1588 h 1204595"/>
              <a:gd name="connsiteX5" fmla="*/ 2678164 w 3870058"/>
              <a:gd name="connsiteY5" fmla="*/ 379413 h 1204595"/>
              <a:gd name="connsiteX0" fmla="*/ 2683611 w 3875505"/>
              <a:gd name="connsiteY0" fmla="*/ 377825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683611 w 3875505"/>
              <a:gd name="connsiteY5" fmla="*/ 377825 h 1203007"/>
              <a:gd name="connsiteX0" fmla="*/ 2400352 w 3875505"/>
              <a:gd name="connsiteY0" fmla="*/ 795020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400352 w 3875505"/>
              <a:gd name="connsiteY5" fmla="*/ 795020 h 1203007"/>
              <a:gd name="connsiteX0" fmla="*/ 2400352 w 3875505"/>
              <a:gd name="connsiteY0" fmla="*/ 795020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400352 w 3875505"/>
              <a:gd name="connsiteY5" fmla="*/ 795020 h 1203007"/>
              <a:gd name="connsiteX0" fmla="*/ 2400352 w 3875505"/>
              <a:gd name="connsiteY0" fmla="*/ 795020 h 1203007"/>
              <a:gd name="connsiteX1" fmla="*/ 0 w 3875505"/>
              <a:gd name="connsiteY1" fmla="*/ 572769 h 1203007"/>
              <a:gd name="connsiteX2" fmla="*/ 5447 w 3875505"/>
              <a:gd name="connsiteY2" fmla="*/ 1203007 h 1203007"/>
              <a:gd name="connsiteX3" fmla="*/ 3870057 w 3875505"/>
              <a:gd name="connsiteY3" fmla="*/ 1203007 h 1203007"/>
              <a:gd name="connsiteX4" fmla="*/ 3875505 w 3875505"/>
              <a:gd name="connsiteY4" fmla="*/ 0 h 1203007"/>
              <a:gd name="connsiteX5" fmla="*/ 2400352 w 3875505"/>
              <a:gd name="connsiteY5" fmla="*/ 795020 h 1203007"/>
              <a:gd name="connsiteX0" fmla="*/ 2403407 w 3873112"/>
              <a:gd name="connsiteY0" fmla="*/ 795972 h 1203959"/>
              <a:gd name="connsiteX1" fmla="*/ 3055 w 3873112"/>
              <a:gd name="connsiteY1" fmla="*/ 573721 h 1203959"/>
              <a:gd name="connsiteX2" fmla="*/ 8502 w 3873112"/>
              <a:gd name="connsiteY2" fmla="*/ 1203959 h 1203959"/>
              <a:gd name="connsiteX3" fmla="*/ 3873112 w 3873112"/>
              <a:gd name="connsiteY3" fmla="*/ 1203959 h 1203959"/>
              <a:gd name="connsiteX4" fmla="*/ 32742 w 3873112"/>
              <a:gd name="connsiteY4" fmla="*/ 0 h 1203959"/>
              <a:gd name="connsiteX5" fmla="*/ 2403407 w 3873112"/>
              <a:gd name="connsiteY5" fmla="*/ 795972 h 1203959"/>
              <a:gd name="connsiteX0" fmla="*/ 2403407 w 3966225"/>
              <a:gd name="connsiteY0" fmla="*/ 795972 h 1203959"/>
              <a:gd name="connsiteX1" fmla="*/ 3055 w 3966225"/>
              <a:gd name="connsiteY1" fmla="*/ 573721 h 1203959"/>
              <a:gd name="connsiteX2" fmla="*/ 8502 w 3966225"/>
              <a:gd name="connsiteY2" fmla="*/ 1203959 h 1203959"/>
              <a:gd name="connsiteX3" fmla="*/ 3873112 w 3966225"/>
              <a:gd name="connsiteY3" fmla="*/ 1203959 h 1203959"/>
              <a:gd name="connsiteX4" fmla="*/ 2541514 w 3966225"/>
              <a:gd name="connsiteY4" fmla="*/ 763269 h 1203959"/>
              <a:gd name="connsiteX5" fmla="*/ 32742 w 3966225"/>
              <a:gd name="connsiteY5" fmla="*/ 0 h 1203959"/>
              <a:gd name="connsiteX6" fmla="*/ 2403407 w 3966225"/>
              <a:gd name="connsiteY6" fmla="*/ 795972 h 1203959"/>
              <a:gd name="connsiteX0" fmla="*/ 2403407 w 4286784"/>
              <a:gd name="connsiteY0" fmla="*/ 797560 h 1205547"/>
              <a:gd name="connsiteX1" fmla="*/ 3055 w 4286784"/>
              <a:gd name="connsiteY1" fmla="*/ 575309 h 1205547"/>
              <a:gd name="connsiteX2" fmla="*/ 8502 w 4286784"/>
              <a:gd name="connsiteY2" fmla="*/ 1205547 h 1205547"/>
              <a:gd name="connsiteX3" fmla="*/ 3873112 w 4286784"/>
              <a:gd name="connsiteY3" fmla="*/ 1205547 h 1205547"/>
              <a:gd name="connsiteX4" fmla="*/ 3892452 w 4286784"/>
              <a:gd name="connsiteY4" fmla="*/ 0 h 1205547"/>
              <a:gd name="connsiteX5" fmla="*/ 32742 w 4286784"/>
              <a:gd name="connsiteY5" fmla="*/ 1588 h 1205547"/>
              <a:gd name="connsiteX6" fmla="*/ 2403407 w 4286784"/>
              <a:gd name="connsiteY6" fmla="*/ 797560 h 1205547"/>
              <a:gd name="connsiteX0" fmla="*/ 2403407 w 3972414"/>
              <a:gd name="connsiteY0" fmla="*/ 795972 h 1203959"/>
              <a:gd name="connsiteX1" fmla="*/ 3055 w 3972414"/>
              <a:gd name="connsiteY1" fmla="*/ 573721 h 1203959"/>
              <a:gd name="connsiteX2" fmla="*/ 8502 w 3972414"/>
              <a:gd name="connsiteY2" fmla="*/ 1203959 h 1203959"/>
              <a:gd name="connsiteX3" fmla="*/ 3873112 w 3972414"/>
              <a:gd name="connsiteY3" fmla="*/ 1203959 h 1203959"/>
              <a:gd name="connsiteX4" fmla="*/ 2634118 w 3972414"/>
              <a:gd name="connsiteY4" fmla="*/ 106997 h 1203959"/>
              <a:gd name="connsiteX5" fmla="*/ 32742 w 3972414"/>
              <a:gd name="connsiteY5" fmla="*/ 0 h 1203959"/>
              <a:gd name="connsiteX6" fmla="*/ 2403407 w 3972414"/>
              <a:gd name="connsiteY6" fmla="*/ 795972 h 1203959"/>
              <a:gd name="connsiteX0" fmla="*/ 2403407 w 3942852"/>
              <a:gd name="connsiteY0" fmla="*/ 795972 h 1203959"/>
              <a:gd name="connsiteX1" fmla="*/ 3055 w 3942852"/>
              <a:gd name="connsiteY1" fmla="*/ 573721 h 1203959"/>
              <a:gd name="connsiteX2" fmla="*/ 8502 w 3942852"/>
              <a:gd name="connsiteY2" fmla="*/ 1203959 h 1203959"/>
              <a:gd name="connsiteX3" fmla="*/ 3873112 w 3942852"/>
              <a:gd name="connsiteY3" fmla="*/ 1203959 h 1203959"/>
              <a:gd name="connsiteX4" fmla="*/ 2634118 w 3942852"/>
              <a:gd name="connsiteY4" fmla="*/ 106997 h 1203959"/>
              <a:gd name="connsiteX5" fmla="*/ 32742 w 3942852"/>
              <a:gd name="connsiteY5" fmla="*/ 0 h 1203959"/>
              <a:gd name="connsiteX6" fmla="*/ 2403407 w 3942852"/>
              <a:gd name="connsiteY6" fmla="*/ 795972 h 1203959"/>
              <a:gd name="connsiteX0" fmla="*/ 2403407 w 4069933"/>
              <a:gd name="connsiteY0" fmla="*/ 797560 h 1205547"/>
              <a:gd name="connsiteX1" fmla="*/ 3055 w 4069933"/>
              <a:gd name="connsiteY1" fmla="*/ 575309 h 1205547"/>
              <a:gd name="connsiteX2" fmla="*/ 8502 w 4069933"/>
              <a:gd name="connsiteY2" fmla="*/ 1205547 h 1205547"/>
              <a:gd name="connsiteX3" fmla="*/ 3873112 w 4069933"/>
              <a:gd name="connsiteY3" fmla="*/ 1205547 h 1205547"/>
              <a:gd name="connsiteX4" fmla="*/ 3881558 w 4069933"/>
              <a:gd name="connsiteY4" fmla="*/ 0 h 1205547"/>
              <a:gd name="connsiteX5" fmla="*/ 32742 w 4069933"/>
              <a:gd name="connsiteY5" fmla="*/ 1588 h 1205547"/>
              <a:gd name="connsiteX6" fmla="*/ 2403407 w 4069933"/>
              <a:gd name="connsiteY6" fmla="*/ 797560 h 1205547"/>
              <a:gd name="connsiteX0" fmla="*/ 2403407 w 4064823"/>
              <a:gd name="connsiteY0" fmla="*/ 797560 h 1205547"/>
              <a:gd name="connsiteX1" fmla="*/ 3055 w 4064823"/>
              <a:gd name="connsiteY1" fmla="*/ 575309 h 1205547"/>
              <a:gd name="connsiteX2" fmla="*/ 8502 w 4064823"/>
              <a:gd name="connsiteY2" fmla="*/ 1205547 h 1205547"/>
              <a:gd name="connsiteX3" fmla="*/ 3873112 w 4064823"/>
              <a:gd name="connsiteY3" fmla="*/ 1205547 h 1205547"/>
              <a:gd name="connsiteX4" fmla="*/ 3881558 w 4064823"/>
              <a:gd name="connsiteY4" fmla="*/ 0 h 1205547"/>
              <a:gd name="connsiteX5" fmla="*/ 32742 w 4064823"/>
              <a:gd name="connsiteY5" fmla="*/ 1588 h 1205547"/>
              <a:gd name="connsiteX6" fmla="*/ 2403407 w 4064823"/>
              <a:gd name="connsiteY6" fmla="*/ 797560 h 1205547"/>
              <a:gd name="connsiteX0" fmla="*/ 2403407 w 3886068"/>
              <a:gd name="connsiteY0" fmla="*/ 797560 h 1205547"/>
              <a:gd name="connsiteX1" fmla="*/ 3055 w 3886068"/>
              <a:gd name="connsiteY1" fmla="*/ 575309 h 1205547"/>
              <a:gd name="connsiteX2" fmla="*/ 8502 w 3886068"/>
              <a:gd name="connsiteY2" fmla="*/ 1205547 h 1205547"/>
              <a:gd name="connsiteX3" fmla="*/ 3873112 w 3886068"/>
              <a:gd name="connsiteY3" fmla="*/ 1205547 h 1205547"/>
              <a:gd name="connsiteX4" fmla="*/ 3881558 w 3886068"/>
              <a:gd name="connsiteY4" fmla="*/ 0 h 1205547"/>
              <a:gd name="connsiteX5" fmla="*/ 32742 w 3886068"/>
              <a:gd name="connsiteY5" fmla="*/ 1588 h 1205547"/>
              <a:gd name="connsiteX6" fmla="*/ 2403407 w 3886068"/>
              <a:gd name="connsiteY6" fmla="*/ 797560 h 1205547"/>
              <a:gd name="connsiteX0" fmla="*/ 2410977 w 3893638"/>
              <a:gd name="connsiteY0" fmla="*/ 797560 h 1205547"/>
              <a:gd name="connsiteX1" fmla="*/ 16072 w 3893638"/>
              <a:gd name="connsiteY1" fmla="*/ 1205547 h 1205547"/>
              <a:gd name="connsiteX2" fmla="*/ 3880682 w 3893638"/>
              <a:gd name="connsiteY2" fmla="*/ 1205547 h 1205547"/>
              <a:gd name="connsiteX3" fmla="*/ 3889128 w 3893638"/>
              <a:gd name="connsiteY3" fmla="*/ 0 h 1205547"/>
              <a:gd name="connsiteX4" fmla="*/ 40312 w 3893638"/>
              <a:gd name="connsiteY4" fmla="*/ 1588 h 1205547"/>
              <a:gd name="connsiteX5" fmla="*/ 2410977 w 3893638"/>
              <a:gd name="connsiteY5" fmla="*/ 797560 h 1205547"/>
              <a:gd name="connsiteX0" fmla="*/ 1729833 w 3898856"/>
              <a:gd name="connsiteY0" fmla="*/ 327978 h 1205547"/>
              <a:gd name="connsiteX1" fmla="*/ 21290 w 3898856"/>
              <a:gd name="connsiteY1" fmla="*/ 1205547 h 1205547"/>
              <a:gd name="connsiteX2" fmla="*/ 3885900 w 3898856"/>
              <a:gd name="connsiteY2" fmla="*/ 1205547 h 1205547"/>
              <a:gd name="connsiteX3" fmla="*/ 3894346 w 3898856"/>
              <a:gd name="connsiteY3" fmla="*/ 0 h 1205547"/>
              <a:gd name="connsiteX4" fmla="*/ 45530 w 3898856"/>
              <a:gd name="connsiteY4" fmla="*/ 1588 h 1205547"/>
              <a:gd name="connsiteX5" fmla="*/ 1729833 w 3898856"/>
              <a:gd name="connsiteY5" fmla="*/ 327978 h 1205547"/>
              <a:gd name="connsiteX0" fmla="*/ 1729157 w 3898180"/>
              <a:gd name="connsiteY0" fmla="*/ 327978 h 1205547"/>
              <a:gd name="connsiteX1" fmla="*/ 20614 w 3898180"/>
              <a:gd name="connsiteY1" fmla="*/ 1205547 h 1205547"/>
              <a:gd name="connsiteX2" fmla="*/ 3885224 w 3898180"/>
              <a:gd name="connsiteY2" fmla="*/ 1205547 h 1205547"/>
              <a:gd name="connsiteX3" fmla="*/ 3893670 w 3898180"/>
              <a:gd name="connsiteY3" fmla="*/ 0 h 1205547"/>
              <a:gd name="connsiteX4" fmla="*/ 44854 w 3898180"/>
              <a:gd name="connsiteY4" fmla="*/ 1588 h 1205547"/>
              <a:gd name="connsiteX5" fmla="*/ 1729157 w 3898180"/>
              <a:gd name="connsiteY5" fmla="*/ 327978 h 1205547"/>
              <a:gd name="connsiteX0" fmla="*/ 1742385 w 3911408"/>
              <a:gd name="connsiteY0" fmla="*/ 327978 h 1205547"/>
              <a:gd name="connsiteX1" fmla="*/ 33842 w 3911408"/>
              <a:gd name="connsiteY1" fmla="*/ 1205547 h 1205547"/>
              <a:gd name="connsiteX2" fmla="*/ 3898452 w 3911408"/>
              <a:gd name="connsiteY2" fmla="*/ 1205547 h 1205547"/>
              <a:gd name="connsiteX3" fmla="*/ 3906898 w 3911408"/>
              <a:gd name="connsiteY3" fmla="*/ 0 h 1205547"/>
              <a:gd name="connsiteX4" fmla="*/ 58082 w 3911408"/>
              <a:gd name="connsiteY4" fmla="*/ 1588 h 1205547"/>
              <a:gd name="connsiteX5" fmla="*/ 1742385 w 3911408"/>
              <a:gd name="connsiteY5" fmla="*/ 327978 h 1205547"/>
              <a:gd name="connsiteX0" fmla="*/ 1742385 w 3911408"/>
              <a:gd name="connsiteY0" fmla="*/ 327978 h 1205547"/>
              <a:gd name="connsiteX1" fmla="*/ 33842 w 3911408"/>
              <a:gd name="connsiteY1" fmla="*/ 1205547 h 1205547"/>
              <a:gd name="connsiteX2" fmla="*/ 3898452 w 3911408"/>
              <a:gd name="connsiteY2" fmla="*/ 1205547 h 1205547"/>
              <a:gd name="connsiteX3" fmla="*/ 3906898 w 3911408"/>
              <a:gd name="connsiteY3" fmla="*/ 0 h 1205547"/>
              <a:gd name="connsiteX4" fmla="*/ 58082 w 3911408"/>
              <a:gd name="connsiteY4" fmla="*/ 1588 h 1205547"/>
              <a:gd name="connsiteX5" fmla="*/ 1742385 w 3911408"/>
              <a:gd name="connsiteY5" fmla="*/ 327978 h 1205547"/>
              <a:gd name="connsiteX0" fmla="*/ 1742385 w 3911408"/>
              <a:gd name="connsiteY0" fmla="*/ 327978 h 1205547"/>
              <a:gd name="connsiteX1" fmla="*/ 33842 w 3911408"/>
              <a:gd name="connsiteY1" fmla="*/ 1205547 h 1205547"/>
              <a:gd name="connsiteX2" fmla="*/ 3898452 w 3911408"/>
              <a:gd name="connsiteY2" fmla="*/ 1205547 h 1205547"/>
              <a:gd name="connsiteX3" fmla="*/ 3906898 w 3911408"/>
              <a:gd name="connsiteY3" fmla="*/ 0 h 1205547"/>
              <a:gd name="connsiteX4" fmla="*/ 58082 w 3911408"/>
              <a:gd name="connsiteY4" fmla="*/ 1588 h 1205547"/>
              <a:gd name="connsiteX5" fmla="*/ 1742385 w 3911408"/>
              <a:gd name="connsiteY5" fmla="*/ 327978 h 1205547"/>
              <a:gd name="connsiteX0" fmla="*/ 1744158 w 3913181"/>
              <a:gd name="connsiteY0" fmla="*/ 327978 h 1205547"/>
              <a:gd name="connsiteX1" fmla="*/ 35615 w 3913181"/>
              <a:gd name="connsiteY1" fmla="*/ 1205547 h 1205547"/>
              <a:gd name="connsiteX2" fmla="*/ 3900225 w 3913181"/>
              <a:gd name="connsiteY2" fmla="*/ 1205547 h 1205547"/>
              <a:gd name="connsiteX3" fmla="*/ 3908671 w 3913181"/>
              <a:gd name="connsiteY3" fmla="*/ 0 h 1205547"/>
              <a:gd name="connsiteX4" fmla="*/ 59855 w 3913181"/>
              <a:gd name="connsiteY4" fmla="*/ 1588 h 1205547"/>
              <a:gd name="connsiteX5" fmla="*/ 1744158 w 3913181"/>
              <a:gd name="connsiteY5" fmla="*/ 327978 h 1205547"/>
              <a:gd name="connsiteX0" fmla="*/ 1724898 w 3893921"/>
              <a:gd name="connsiteY0" fmla="*/ 327978 h 1205547"/>
              <a:gd name="connsiteX1" fmla="*/ 16355 w 3893921"/>
              <a:gd name="connsiteY1" fmla="*/ 1205547 h 1205547"/>
              <a:gd name="connsiteX2" fmla="*/ 3880965 w 3893921"/>
              <a:gd name="connsiteY2" fmla="*/ 1205547 h 1205547"/>
              <a:gd name="connsiteX3" fmla="*/ 3889411 w 3893921"/>
              <a:gd name="connsiteY3" fmla="*/ 0 h 1205547"/>
              <a:gd name="connsiteX4" fmla="*/ 40595 w 3893921"/>
              <a:gd name="connsiteY4" fmla="*/ 1588 h 1205547"/>
              <a:gd name="connsiteX5" fmla="*/ 1724898 w 3893921"/>
              <a:gd name="connsiteY5" fmla="*/ 327978 h 1205547"/>
              <a:gd name="connsiteX0" fmla="*/ 1724898 w 3893921"/>
              <a:gd name="connsiteY0" fmla="*/ 334010 h 1211579"/>
              <a:gd name="connsiteX1" fmla="*/ 16355 w 3893921"/>
              <a:gd name="connsiteY1" fmla="*/ 1211579 h 1211579"/>
              <a:gd name="connsiteX2" fmla="*/ 3880965 w 3893921"/>
              <a:gd name="connsiteY2" fmla="*/ 1211579 h 1211579"/>
              <a:gd name="connsiteX3" fmla="*/ 3889411 w 3893921"/>
              <a:gd name="connsiteY3" fmla="*/ 6032 h 1211579"/>
              <a:gd name="connsiteX4" fmla="*/ 29700 w 3893921"/>
              <a:gd name="connsiteY4" fmla="*/ 0 h 1211579"/>
              <a:gd name="connsiteX5" fmla="*/ 1724898 w 3893921"/>
              <a:gd name="connsiteY5" fmla="*/ 334010 h 1211579"/>
              <a:gd name="connsiteX0" fmla="*/ 1724898 w 3893921"/>
              <a:gd name="connsiteY0" fmla="*/ 329247 h 1206816"/>
              <a:gd name="connsiteX1" fmla="*/ 16355 w 3893921"/>
              <a:gd name="connsiteY1" fmla="*/ 1206816 h 1206816"/>
              <a:gd name="connsiteX2" fmla="*/ 3880965 w 3893921"/>
              <a:gd name="connsiteY2" fmla="*/ 1206816 h 1206816"/>
              <a:gd name="connsiteX3" fmla="*/ 3889411 w 3893921"/>
              <a:gd name="connsiteY3" fmla="*/ 1269 h 1206816"/>
              <a:gd name="connsiteX4" fmla="*/ 13357 w 3893921"/>
              <a:gd name="connsiteY4" fmla="*/ 0 h 1206816"/>
              <a:gd name="connsiteX5" fmla="*/ 1724898 w 3893921"/>
              <a:gd name="connsiteY5" fmla="*/ 329247 h 1206816"/>
              <a:gd name="connsiteX0" fmla="*/ 1724898 w 3896084"/>
              <a:gd name="connsiteY0" fmla="*/ 329247 h 1207768"/>
              <a:gd name="connsiteX1" fmla="*/ 16355 w 3896084"/>
              <a:gd name="connsiteY1" fmla="*/ 1206816 h 1207768"/>
              <a:gd name="connsiteX2" fmla="*/ 3886413 w 3896084"/>
              <a:gd name="connsiteY2" fmla="*/ 1207768 h 1207768"/>
              <a:gd name="connsiteX3" fmla="*/ 3889411 w 3896084"/>
              <a:gd name="connsiteY3" fmla="*/ 1269 h 1207768"/>
              <a:gd name="connsiteX4" fmla="*/ 13357 w 3896084"/>
              <a:gd name="connsiteY4" fmla="*/ 0 h 1207768"/>
              <a:gd name="connsiteX5" fmla="*/ 1724898 w 3896084"/>
              <a:gd name="connsiteY5" fmla="*/ 329247 h 1207768"/>
              <a:gd name="connsiteX0" fmla="*/ 1724898 w 3892620"/>
              <a:gd name="connsiteY0" fmla="*/ 329247 h 1206816"/>
              <a:gd name="connsiteX1" fmla="*/ 16355 w 3892620"/>
              <a:gd name="connsiteY1" fmla="*/ 1206816 h 1206816"/>
              <a:gd name="connsiteX2" fmla="*/ 3875517 w 3892620"/>
              <a:gd name="connsiteY2" fmla="*/ 1206816 h 1206816"/>
              <a:gd name="connsiteX3" fmla="*/ 3889411 w 3892620"/>
              <a:gd name="connsiteY3" fmla="*/ 1269 h 1206816"/>
              <a:gd name="connsiteX4" fmla="*/ 13357 w 3892620"/>
              <a:gd name="connsiteY4" fmla="*/ 0 h 1206816"/>
              <a:gd name="connsiteX5" fmla="*/ 1724898 w 3892620"/>
              <a:gd name="connsiteY5" fmla="*/ 329247 h 1206816"/>
              <a:gd name="connsiteX0" fmla="*/ 1724898 w 3899236"/>
              <a:gd name="connsiteY0" fmla="*/ 329247 h 1208721"/>
              <a:gd name="connsiteX1" fmla="*/ 16355 w 3899236"/>
              <a:gd name="connsiteY1" fmla="*/ 1206816 h 1208721"/>
              <a:gd name="connsiteX2" fmla="*/ 3891859 w 3899236"/>
              <a:gd name="connsiteY2" fmla="*/ 1208721 h 1208721"/>
              <a:gd name="connsiteX3" fmla="*/ 3889411 w 3899236"/>
              <a:gd name="connsiteY3" fmla="*/ 1269 h 1208721"/>
              <a:gd name="connsiteX4" fmla="*/ 13357 w 3899236"/>
              <a:gd name="connsiteY4" fmla="*/ 0 h 1208721"/>
              <a:gd name="connsiteX5" fmla="*/ 1724898 w 3899236"/>
              <a:gd name="connsiteY5" fmla="*/ 329247 h 1208721"/>
              <a:gd name="connsiteX0" fmla="*/ 1724898 w 3896083"/>
              <a:gd name="connsiteY0" fmla="*/ 329247 h 1208721"/>
              <a:gd name="connsiteX1" fmla="*/ 16355 w 3896083"/>
              <a:gd name="connsiteY1" fmla="*/ 1206816 h 1208721"/>
              <a:gd name="connsiteX2" fmla="*/ 3886411 w 3896083"/>
              <a:gd name="connsiteY2" fmla="*/ 1208721 h 1208721"/>
              <a:gd name="connsiteX3" fmla="*/ 3889411 w 3896083"/>
              <a:gd name="connsiteY3" fmla="*/ 1269 h 1208721"/>
              <a:gd name="connsiteX4" fmla="*/ 13357 w 3896083"/>
              <a:gd name="connsiteY4" fmla="*/ 0 h 1208721"/>
              <a:gd name="connsiteX5" fmla="*/ 1724898 w 3896083"/>
              <a:gd name="connsiteY5" fmla="*/ 329247 h 1208721"/>
              <a:gd name="connsiteX0" fmla="*/ 1367843 w 3898552"/>
              <a:gd name="connsiteY0" fmla="*/ 394969 h 1208721"/>
              <a:gd name="connsiteX1" fmla="*/ 18824 w 3898552"/>
              <a:gd name="connsiteY1" fmla="*/ 1206816 h 1208721"/>
              <a:gd name="connsiteX2" fmla="*/ 3888880 w 3898552"/>
              <a:gd name="connsiteY2" fmla="*/ 1208721 h 1208721"/>
              <a:gd name="connsiteX3" fmla="*/ 3891880 w 3898552"/>
              <a:gd name="connsiteY3" fmla="*/ 1269 h 1208721"/>
              <a:gd name="connsiteX4" fmla="*/ 15826 w 3898552"/>
              <a:gd name="connsiteY4" fmla="*/ 0 h 1208721"/>
              <a:gd name="connsiteX5" fmla="*/ 1367843 w 3898552"/>
              <a:gd name="connsiteY5" fmla="*/ 394969 h 1208721"/>
              <a:gd name="connsiteX0" fmla="*/ 1352846 w 3883555"/>
              <a:gd name="connsiteY0" fmla="*/ 394969 h 1208721"/>
              <a:gd name="connsiteX1" fmla="*/ 20168 w 3883555"/>
              <a:gd name="connsiteY1" fmla="*/ 1206816 h 1208721"/>
              <a:gd name="connsiteX2" fmla="*/ 3873883 w 3883555"/>
              <a:gd name="connsiteY2" fmla="*/ 1208721 h 1208721"/>
              <a:gd name="connsiteX3" fmla="*/ 3876883 w 3883555"/>
              <a:gd name="connsiteY3" fmla="*/ 1269 h 1208721"/>
              <a:gd name="connsiteX4" fmla="*/ 829 w 3883555"/>
              <a:gd name="connsiteY4" fmla="*/ 0 h 1208721"/>
              <a:gd name="connsiteX5" fmla="*/ 1352846 w 3883555"/>
              <a:gd name="connsiteY5" fmla="*/ 394969 h 1208721"/>
              <a:gd name="connsiteX0" fmla="*/ 1352846 w 3883555"/>
              <a:gd name="connsiteY0" fmla="*/ 394969 h 1208721"/>
              <a:gd name="connsiteX1" fmla="*/ 308877 w 3883555"/>
              <a:gd name="connsiteY1" fmla="*/ 1207769 h 1208721"/>
              <a:gd name="connsiteX2" fmla="*/ 3873883 w 3883555"/>
              <a:gd name="connsiteY2" fmla="*/ 1208721 h 1208721"/>
              <a:gd name="connsiteX3" fmla="*/ 3876883 w 3883555"/>
              <a:gd name="connsiteY3" fmla="*/ 1269 h 1208721"/>
              <a:gd name="connsiteX4" fmla="*/ 829 w 3883555"/>
              <a:gd name="connsiteY4" fmla="*/ 0 h 1208721"/>
              <a:gd name="connsiteX5" fmla="*/ 1352846 w 3883555"/>
              <a:gd name="connsiteY5" fmla="*/ 394969 h 1208721"/>
              <a:gd name="connsiteX0" fmla="*/ 1352846 w 3883555"/>
              <a:gd name="connsiteY0" fmla="*/ 394969 h 1208721"/>
              <a:gd name="connsiteX1" fmla="*/ 308876 w 3883555"/>
              <a:gd name="connsiteY1" fmla="*/ 1204912 h 1208721"/>
              <a:gd name="connsiteX2" fmla="*/ 3873883 w 3883555"/>
              <a:gd name="connsiteY2" fmla="*/ 1208721 h 1208721"/>
              <a:gd name="connsiteX3" fmla="*/ 3876883 w 3883555"/>
              <a:gd name="connsiteY3" fmla="*/ 1269 h 1208721"/>
              <a:gd name="connsiteX4" fmla="*/ 829 w 3883555"/>
              <a:gd name="connsiteY4" fmla="*/ 0 h 1208721"/>
              <a:gd name="connsiteX5" fmla="*/ 1352846 w 3883555"/>
              <a:gd name="connsiteY5" fmla="*/ 394969 h 1208721"/>
              <a:gd name="connsiteX0" fmla="*/ 1352846 w 3883555"/>
              <a:gd name="connsiteY0" fmla="*/ 394969 h 1204912"/>
              <a:gd name="connsiteX1" fmla="*/ 308876 w 3883555"/>
              <a:gd name="connsiteY1" fmla="*/ 1204912 h 1204912"/>
              <a:gd name="connsiteX2" fmla="*/ 3873883 w 3883555"/>
              <a:gd name="connsiteY2" fmla="*/ 1204618 h 1204912"/>
              <a:gd name="connsiteX3" fmla="*/ 3876883 w 3883555"/>
              <a:gd name="connsiteY3" fmla="*/ 1269 h 1204912"/>
              <a:gd name="connsiteX4" fmla="*/ 829 w 3883555"/>
              <a:gd name="connsiteY4" fmla="*/ 0 h 1204912"/>
              <a:gd name="connsiteX5" fmla="*/ 1352846 w 3883555"/>
              <a:gd name="connsiteY5" fmla="*/ 394969 h 1204912"/>
              <a:gd name="connsiteX0" fmla="*/ 674534 w 3885741"/>
              <a:gd name="connsiteY0" fmla="*/ 459593 h 1204912"/>
              <a:gd name="connsiteX1" fmla="*/ 311062 w 3885741"/>
              <a:gd name="connsiteY1" fmla="*/ 1204912 h 1204912"/>
              <a:gd name="connsiteX2" fmla="*/ 3876069 w 3885741"/>
              <a:gd name="connsiteY2" fmla="*/ 1204618 h 1204912"/>
              <a:gd name="connsiteX3" fmla="*/ 3879069 w 3885741"/>
              <a:gd name="connsiteY3" fmla="*/ 1269 h 1204912"/>
              <a:gd name="connsiteX4" fmla="*/ 3015 w 3885741"/>
              <a:gd name="connsiteY4" fmla="*/ 0 h 1204912"/>
              <a:gd name="connsiteX5" fmla="*/ 674534 w 3885741"/>
              <a:gd name="connsiteY5" fmla="*/ 459593 h 1204912"/>
              <a:gd name="connsiteX0" fmla="*/ 674534 w 3885741"/>
              <a:gd name="connsiteY0" fmla="*/ 459593 h 1204912"/>
              <a:gd name="connsiteX1" fmla="*/ 311062 w 3885741"/>
              <a:gd name="connsiteY1" fmla="*/ 1204912 h 1204912"/>
              <a:gd name="connsiteX2" fmla="*/ 3876069 w 3885741"/>
              <a:gd name="connsiteY2" fmla="*/ 1204618 h 1204912"/>
              <a:gd name="connsiteX3" fmla="*/ 3879069 w 3885741"/>
              <a:gd name="connsiteY3" fmla="*/ 1269 h 1204912"/>
              <a:gd name="connsiteX4" fmla="*/ 3015 w 3885741"/>
              <a:gd name="connsiteY4" fmla="*/ 0 h 1204912"/>
              <a:gd name="connsiteX5" fmla="*/ 674534 w 3885741"/>
              <a:gd name="connsiteY5" fmla="*/ 459593 h 1204912"/>
              <a:gd name="connsiteX0" fmla="*/ 676879 w 3888086"/>
              <a:gd name="connsiteY0" fmla="*/ 459593 h 1204618"/>
              <a:gd name="connsiteX1" fmla="*/ 25955 w 3888086"/>
              <a:gd name="connsiteY1" fmla="*/ 1203886 h 1204618"/>
              <a:gd name="connsiteX2" fmla="*/ 3878414 w 3888086"/>
              <a:gd name="connsiteY2" fmla="*/ 1204618 h 1204618"/>
              <a:gd name="connsiteX3" fmla="*/ 3881414 w 3888086"/>
              <a:gd name="connsiteY3" fmla="*/ 1269 h 1204618"/>
              <a:gd name="connsiteX4" fmla="*/ 5360 w 3888086"/>
              <a:gd name="connsiteY4" fmla="*/ 0 h 1204618"/>
              <a:gd name="connsiteX5" fmla="*/ 676879 w 3888086"/>
              <a:gd name="connsiteY5" fmla="*/ 459593 h 1204618"/>
              <a:gd name="connsiteX0" fmla="*/ 567223 w 3889891"/>
              <a:gd name="connsiteY0" fmla="*/ 624742 h 1204618"/>
              <a:gd name="connsiteX1" fmla="*/ 27760 w 3889891"/>
              <a:gd name="connsiteY1" fmla="*/ 1203886 h 1204618"/>
              <a:gd name="connsiteX2" fmla="*/ 3880219 w 3889891"/>
              <a:gd name="connsiteY2" fmla="*/ 1204618 h 1204618"/>
              <a:gd name="connsiteX3" fmla="*/ 3883219 w 3889891"/>
              <a:gd name="connsiteY3" fmla="*/ 1269 h 1204618"/>
              <a:gd name="connsiteX4" fmla="*/ 7165 w 3889891"/>
              <a:gd name="connsiteY4" fmla="*/ 0 h 1204618"/>
              <a:gd name="connsiteX5" fmla="*/ 567223 w 3889891"/>
              <a:gd name="connsiteY5" fmla="*/ 624742 h 1204618"/>
              <a:gd name="connsiteX0" fmla="*/ 565143 w 3887811"/>
              <a:gd name="connsiteY0" fmla="*/ 624742 h 1204618"/>
              <a:gd name="connsiteX1" fmla="*/ 25680 w 3887811"/>
              <a:gd name="connsiteY1" fmla="*/ 1203886 h 1204618"/>
              <a:gd name="connsiteX2" fmla="*/ 3878139 w 3887811"/>
              <a:gd name="connsiteY2" fmla="*/ 1204618 h 1204618"/>
              <a:gd name="connsiteX3" fmla="*/ 3881139 w 3887811"/>
              <a:gd name="connsiteY3" fmla="*/ 1269 h 1204618"/>
              <a:gd name="connsiteX4" fmla="*/ 5085 w 3887811"/>
              <a:gd name="connsiteY4" fmla="*/ 0 h 1204618"/>
              <a:gd name="connsiteX5" fmla="*/ 565143 w 3887811"/>
              <a:gd name="connsiteY5" fmla="*/ 624742 h 1204618"/>
              <a:gd name="connsiteX0" fmla="*/ 767604 w 3884949"/>
              <a:gd name="connsiteY0" fmla="*/ 611407 h 1204618"/>
              <a:gd name="connsiteX1" fmla="*/ 22818 w 3884949"/>
              <a:gd name="connsiteY1" fmla="*/ 1203886 h 1204618"/>
              <a:gd name="connsiteX2" fmla="*/ 3875277 w 3884949"/>
              <a:gd name="connsiteY2" fmla="*/ 1204618 h 1204618"/>
              <a:gd name="connsiteX3" fmla="*/ 3878277 w 3884949"/>
              <a:gd name="connsiteY3" fmla="*/ 1269 h 1204618"/>
              <a:gd name="connsiteX4" fmla="*/ 2223 w 3884949"/>
              <a:gd name="connsiteY4" fmla="*/ 0 h 1204618"/>
              <a:gd name="connsiteX5" fmla="*/ 767604 w 3884949"/>
              <a:gd name="connsiteY5" fmla="*/ 611407 h 1204618"/>
              <a:gd name="connsiteX0" fmla="*/ 767604 w 3882660"/>
              <a:gd name="connsiteY0" fmla="*/ 611407 h 1206670"/>
              <a:gd name="connsiteX1" fmla="*/ 22818 w 3882660"/>
              <a:gd name="connsiteY1" fmla="*/ 1203886 h 1206670"/>
              <a:gd name="connsiteX2" fmla="*/ 3869411 w 3882660"/>
              <a:gd name="connsiteY2" fmla="*/ 1206670 h 1206670"/>
              <a:gd name="connsiteX3" fmla="*/ 3878277 w 3882660"/>
              <a:gd name="connsiteY3" fmla="*/ 1269 h 1206670"/>
              <a:gd name="connsiteX4" fmla="*/ 2223 w 3882660"/>
              <a:gd name="connsiteY4" fmla="*/ 0 h 1206670"/>
              <a:gd name="connsiteX5" fmla="*/ 767604 w 3882660"/>
              <a:gd name="connsiteY5" fmla="*/ 611407 h 1206670"/>
              <a:gd name="connsiteX0" fmla="*/ 890221 w 3882083"/>
              <a:gd name="connsiteY0" fmla="*/ 170326 h 1206670"/>
              <a:gd name="connsiteX1" fmla="*/ 22241 w 3882083"/>
              <a:gd name="connsiteY1" fmla="*/ 1203886 h 1206670"/>
              <a:gd name="connsiteX2" fmla="*/ 3868834 w 3882083"/>
              <a:gd name="connsiteY2" fmla="*/ 1206670 h 1206670"/>
              <a:gd name="connsiteX3" fmla="*/ 3877700 w 3882083"/>
              <a:gd name="connsiteY3" fmla="*/ 1269 h 1206670"/>
              <a:gd name="connsiteX4" fmla="*/ 1646 w 3882083"/>
              <a:gd name="connsiteY4" fmla="*/ 0 h 1206670"/>
              <a:gd name="connsiteX5" fmla="*/ 890221 w 3882083"/>
              <a:gd name="connsiteY5" fmla="*/ 170326 h 1206670"/>
              <a:gd name="connsiteX0" fmla="*/ 1188765 w 3881443"/>
              <a:gd name="connsiteY0" fmla="*/ 226743 h 1206670"/>
              <a:gd name="connsiteX1" fmla="*/ 21601 w 3881443"/>
              <a:gd name="connsiteY1" fmla="*/ 1203886 h 1206670"/>
              <a:gd name="connsiteX2" fmla="*/ 3868194 w 3881443"/>
              <a:gd name="connsiteY2" fmla="*/ 1206670 h 1206670"/>
              <a:gd name="connsiteX3" fmla="*/ 3877060 w 3881443"/>
              <a:gd name="connsiteY3" fmla="*/ 1269 h 1206670"/>
              <a:gd name="connsiteX4" fmla="*/ 1006 w 3881443"/>
              <a:gd name="connsiteY4" fmla="*/ 0 h 1206670"/>
              <a:gd name="connsiteX5" fmla="*/ 1188765 w 3881443"/>
              <a:gd name="connsiteY5" fmla="*/ 226743 h 1206670"/>
              <a:gd name="connsiteX0" fmla="*/ 1446632 w 3881190"/>
              <a:gd name="connsiteY0" fmla="*/ 162119 h 1206670"/>
              <a:gd name="connsiteX1" fmla="*/ 21348 w 3881190"/>
              <a:gd name="connsiteY1" fmla="*/ 1203886 h 1206670"/>
              <a:gd name="connsiteX2" fmla="*/ 3867941 w 3881190"/>
              <a:gd name="connsiteY2" fmla="*/ 1206670 h 1206670"/>
              <a:gd name="connsiteX3" fmla="*/ 3876807 w 3881190"/>
              <a:gd name="connsiteY3" fmla="*/ 1269 h 1206670"/>
              <a:gd name="connsiteX4" fmla="*/ 753 w 3881190"/>
              <a:gd name="connsiteY4" fmla="*/ 0 h 1206670"/>
              <a:gd name="connsiteX5" fmla="*/ 1446632 w 3881190"/>
              <a:gd name="connsiteY5" fmla="*/ 162119 h 1206670"/>
              <a:gd name="connsiteX0" fmla="*/ 1446632 w 3881190"/>
              <a:gd name="connsiteY0" fmla="*/ 162119 h 1206670"/>
              <a:gd name="connsiteX1" fmla="*/ 21348 w 3881190"/>
              <a:gd name="connsiteY1" fmla="*/ 1203886 h 1206670"/>
              <a:gd name="connsiteX2" fmla="*/ 3867941 w 3881190"/>
              <a:gd name="connsiteY2" fmla="*/ 1206670 h 1206670"/>
              <a:gd name="connsiteX3" fmla="*/ 3876807 w 3881190"/>
              <a:gd name="connsiteY3" fmla="*/ 1269 h 1206670"/>
              <a:gd name="connsiteX4" fmla="*/ 753 w 3881190"/>
              <a:gd name="connsiteY4" fmla="*/ 0 h 1206670"/>
              <a:gd name="connsiteX5" fmla="*/ 1446632 w 3881190"/>
              <a:gd name="connsiteY5" fmla="*/ 162119 h 1206670"/>
              <a:gd name="connsiteX0" fmla="*/ 1446632 w 3881190"/>
              <a:gd name="connsiteY0" fmla="*/ 162119 h 1206670"/>
              <a:gd name="connsiteX1" fmla="*/ 21348 w 3881190"/>
              <a:gd name="connsiteY1" fmla="*/ 1203886 h 1206670"/>
              <a:gd name="connsiteX2" fmla="*/ 3867941 w 3881190"/>
              <a:gd name="connsiteY2" fmla="*/ 1206670 h 1206670"/>
              <a:gd name="connsiteX3" fmla="*/ 3876807 w 3881190"/>
              <a:gd name="connsiteY3" fmla="*/ 1269 h 1206670"/>
              <a:gd name="connsiteX4" fmla="*/ 752 w 3881190"/>
              <a:gd name="connsiteY4" fmla="*/ 0 h 1206670"/>
              <a:gd name="connsiteX5" fmla="*/ 1446632 w 3881190"/>
              <a:gd name="connsiteY5" fmla="*/ 162119 h 1206670"/>
              <a:gd name="connsiteX0" fmla="*/ 1445880 w 3880438"/>
              <a:gd name="connsiteY0" fmla="*/ 162119 h 1206670"/>
              <a:gd name="connsiteX1" fmla="*/ 20596 w 3880438"/>
              <a:gd name="connsiteY1" fmla="*/ 1203886 h 1206670"/>
              <a:gd name="connsiteX2" fmla="*/ 3867189 w 3880438"/>
              <a:gd name="connsiteY2" fmla="*/ 1206670 h 1206670"/>
              <a:gd name="connsiteX3" fmla="*/ 3876055 w 3880438"/>
              <a:gd name="connsiteY3" fmla="*/ 1269 h 1206670"/>
              <a:gd name="connsiteX4" fmla="*/ 0 w 3880438"/>
              <a:gd name="connsiteY4" fmla="*/ 0 h 1206670"/>
              <a:gd name="connsiteX5" fmla="*/ 1445880 w 3880438"/>
              <a:gd name="connsiteY5" fmla="*/ 162119 h 1206670"/>
              <a:gd name="connsiteX0" fmla="*/ 1293354 w 3880438"/>
              <a:gd name="connsiteY0" fmla="*/ 218536 h 1206670"/>
              <a:gd name="connsiteX1" fmla="*/ 20596 w 3880438"/>
              <a:gd name="connsiteY1" fmla="*/ 1203886 h 1206670"/>
              <a:gd name="connsiteX2" fmla="*/ 3867189 w 3880438"/>
              <a:gd name="connsiteY2" fmla="*/ 1206670 h 1206670"/>
              <a:gd name="connsiteX3" fmla="*/ 3876055 w 3880438"/>
              <a:gd name="connsiteY3" fmla="*/ 1269 h 1206670"/>
              <a:gd name="connsiteX4" fmla="*/ 0 w 3880438"/>
              <a:gd name="connsiteY4" fmla="*/ 0 h 1206670"/>
              <a:gd name="connsiteX5" fmla="*/ 1293354 w 3880438"/>
              <a:gd name="connsiteY5" fmla="*/ 218536 h 1206670"/>
              <a:gd name="connsiteX0" fmla="*/ 1296388 w 3883472"/>
              <a:gd name="connsiteY0" fmla="*/ 218536 h 1206670"/>
              <a:gd name="connsiteX1" fmla="*/ 23630 w 3883472"/>
              <a:gd name="connsiteY1" fmla="*/ 1203886 h 1206670"/>
              <a:gd name="connsiteX2" fmla="*/ 3870223 w 3883472"/>
              <a:gd name="connsiteY2" fmla="*/ 1206670 h 1206670"/>
              <a:gd name="connsiteX3" fmla="*/ 3879089 w 3883472"/>
              <a:gd name="connsiteY3" fmla="*/ 1269 h 1206670"/>
              <a:gd name="connsiteX4" fmla="*/ 3034 w 3883472"/>
              <a:gd name="connsiteY4" fmla="*/ 0 h 1206670"/>
              <a:gd name="connsiteX5" fmla="*/ 1296388 w 3883472"/>
              <a:gd name="connsiteY5" fmla="*/ 218536 h 1206670"/>
              <a:gd name="connsiteX0" fmla="*/ 1296388 w 3883472"/>
              <a:gd name="connsiteY0" fmla="*/ 218536 h 1206670"/>
              <a:gd name="connsiteX1" fmla="*/ 23630 w 3883472"/>
              <a:gd name="connsiteY1" fmla="*/ 1203886 h 1206670"/>
              <a:gd name="connsiteX2" fmla="*/ 3870223 w 3883472"/>
              <a:gd name="connsiteY2" fmla="*/ 1206670 h 1206670"/>
              <a:gd name="connsiteX3" fmla="*/ 3879089 w 3883472"/>
              <a:gd name="connsiteY3" fmla="*/ 1269 h 1206670"/>
              <a:gd name="connsiteX4" fmla="*/ 3034 w 3883472"/>
              <a:gd name="connsiteY4" fmla="*/ 0 h 1206670"/>
              <a:gd name="connsiteX5" fmla="*/ 1296388 w 3883472"/>
              <a:gd name="connsiteY5" fmla="*/ 218536 h 1206670"/>
              <a:gd name="connsiteX0" fmla="*/ 1545872 w 3880703"/>
              <a:gd name="connsiteY0" fmla="*/ 281108 h 1206670"/>
              <a:gd name="connsiteX1" fmla="*/ 20861 w 3880703"/>
              <a:gd name="connsiteY1" fmla="*/ 1203886 h 1206670"/>
              <a:gd name="connsiteX2" fmla="*/ 3867454 w 3880703"/>
              <a:gd name="connsiteY2" fmla="*/ 1206670 h 1206670"/>
              <a:gd name="connsiteX3" fmla="*/ 3876320 w 3880703"/>
              <a:gd name="connsiteY3" fmla="*/ 1269 h 1206670"/>
              <a:gd name="connsiteX4" fmla="*/ 265 w 3880703"/>
              <a:gd name="connsiteY4" fmla="*/ 0 h 1206670"/>
              <a:gd name="connsiteX5" fmla="*/ 1545872 w 3880703"/>
              <a:gd name="connsiteY5" fmla="*/ 281108 h 1206670"/>
              <a:gd name="connsiteX0" fmla="*/ 1548359 w 3883190"/>
              <a:gd name="connsiteY0" fmla="*/ 281108 h 1206670"/>
              <a:gd name="connsiteX1" fmla="*/ 23348 w 3883190"/>
              <a:gd name="connsiteY1" fmla="*/ 1203886 h 1206670"/>
              <a:gd name="connsiteX2" fmla="*/ 3869941 w 3883190"/>
              <a:gd name="connsiteY2" fmla="*/ 1206670 h 1206670"/>
              <a:gd name="connsiteX3" fmla="*/ 3878807 w 3883190"/>
              <a:gd name="connsiteY3" fmla="*/ 1269 h 1206670"/>
              <a:gd name="connsiteX4" fmla="*/ 2752 w 3883190"/>
              <a:gd name="connsiteY4" fmla="*/ 0 h 1206670"/>
              <a:gd name="connsiteX5" fmla="*/ 1548359 w 3883190"/>
              <a:gd name="connsiteY5" fmla="*/ 281108 h 1206670"/>
              <a:gd name="connsiteX0" fmla="*/ 1841867 w 4176698"/>
              <a:gd name="connsiteY0" fmla="*/ 281108 h 1209808"/>
              <a:gd name="connsiteX1" fmla="*/ 398760 w 4176698"/>
              <a:gd name="connsiteY1" fmla="*/ 1111934 h 1209808"/>
              <a:gd name="connsiteX2" fmla="*/ 316856 w 4176698"/>
              <a:gd name="connsiteY2" fmla="*/ 1203886 h 1209808"/>
              <a:gd name="connsiteX3" fmla="*/ 4163449 w 4176698"/>
              <a:gd name="connsiteY3" fmla="*/ 1206670 h 1209808"/>
              <a:gd name="connsiteX4" fmla="*/ 4172315 w 4176698"/>
              <a:gd name="connsiteY4" fmla="*/ 1269 h 1209808"/>
              <a:gd name="connsiteX5" fmla="*/ 296260 w 4176698"/>
              <a:gd name="connsiteY5" fmla="*/ 0 h 1209808"/>
              <a:gd name="connsiteX6" fmla="*/ 1841867 w 4176698"/>
              <a:gd name="connsiteY6" fmla="*/ 281108 h 1209808"/>
              <a:gd name="connsiteX0" fmla="*/ 1875836 w 4210667"/>
              <a:gd name="connsiteY0" fmla="*/ 281108 h 1206670"/>
              <a:gd name="connsiteX1" fmla="*/ 333001 w 4210667"/>
              <a:gd name="connsiteY1" fmla="*/ 1032950 h 1206670"/>
              <a:gd name="connsiteX2" fmla="*/ 350825 w 4210667"/>
              <a:gd name="connsiteY2" fmla="*/ 1203886 h 1206670"/>
              <a:gd name="connsiteX3" fmla="*/ 4197418 w 4210667"/>
              <a:gd name="connsiteY3" fmla="*/ 1206670 h 1206670"/>
              <a:gd name="connsiteX4" fmla="*/ 4206284 w 4210667"/>
              <a:gd name="connsiteY4" fmla="*/ 1269 h 1206670"/>
              <a:gd name="connsiteX5" fmla="*/ 330229 w 4210667"/>
              <a:gd name="connsiteY5" fmla="*/ 0 h 1206670"/>
              <a:gd name="connsiteX6" fmla="*/ 1875836 w 4210667"/>
              <a:gd name="connsiteY6" fmla="*/ 281108 h 1206670"/>
              <a:gd name="connsiteX0" fmla="*/ 1809013 w 4143844"/>
              <a:gd name="connsiteY0" fmla="*/ 281108 h 1206670"/>
              <a:gd name="connsiteX1" fmla="*/ 266178 w 4143844"/>
              <a:gd name="connsiteY1" fmla="*/ 1032950 h 1206670"/>
              <a:gd name="connsiteX2" fmla="*/ 284002 w 4143844"/>
              <a:gd name="connsiteY2" fmla="*/ 1203886 h 1206670"/>
              <a:gd name="connsiteX3" fmla="*/ 4130595 w 4143844"/>
              <a:gd name="connsiteY3" fmla="*/ 1206670 h 1206670"/>
              <a:gd name="connsiteX4" fmla="*/ 4139461 w 4143844"/>
              <a:gd name="connsiteY4" fmla="*/ 1269 h 1206670"/>
              <a:gd name="connsiteX5" fmla="*/ 263406 w 4143844"/>
              <a:gd name="connsiteY5" fmla="*/ 0 h 1206670"/>
              <a:gd name="connsiteX6" fmla="*/ 1809013 w 4143844"/>
              <a:gd name="connsiteY6" fmla="*/ 281108 h 1206670"/>
              <a:gd name="connsiteX0" fmla="*/ 1545607 w 3880438"/>
              <a:gd name="connsiteY0" fmla="*/ 281108 h 1206670"/>
              <a:gd name="connsiteX1" fmla="*/ 2772 w 3880438"/>
              <a:gd name="connsiteY1" fmla="*/ 1032950 h 1206670"/>
              <a:gd name="connsiteX2" fmla="*/ 20596 w 3880438"/>
              <a:gd name="connsiteY2" fmla="*/ 1203886 h 1206670"/>
              <a:gd name="connsiteX3" fmla="*/ 3867189 w 3880438"/>
              <a:gd name="connsiteY3" fmla="*/ 1206670 h 1206670"/>
              <a:gd name="connsiteX4" fmla="*/ 3876055 w 3880438"/>
              <a:gd name="connsiteY4" fmla="*/ 1269 h 1206670"/>
              <a:gd name="connsiteX5" fmla="*/ 0 w 3880438"/>
              <a:gd name="connsiteY5" fmla="*/ 0 h 1206670"/>
              <a:gd name="connsiteX6" fmla="*/ 1545607 w 3880438"/>
              <a:gd name="connsiteY6" fmla="*/ 281108 h 1206670"/>
              <a:gd name="connsiteX0" fmla="*/ 1545607 w 3880438"/>
              <a:gd name="connsiteY0" fmla="*/ 281108 h 1206670"/>
              <a:gd name="connsiteX1" fmla="*/ 2772 w 3880438"/>
              <a:gd name="connsiteY1" fmla="*/ 1032950 h 1206670"/>
              <a:gd name="connsiteX2" fmla="*/ 20596 w 3880438"/>
              <a:gd name="connsiteY2" fmla="*/ 1203886 h 1206670"/>
              <a:gd name="connsiteX3" fmla="*/ 3867189 w 3880438"/>
              <a:gd name="connsiteY3" fmla="*/ 1206670 h 1206670"/>
              <a:gd name="connsiteX4" fmla="*/ 3876055 w 3880438"/>
              <a:gd name="connsiteY4" fmla="*/ 1269 h 1206670"/>
              <a:gd name="connsiteX5" fmla="*/ 0 w 3880438"/>
              <a:gd name="connsiteY5" fmla="*/ 0 h 1206670"/>
              <a:gd name="connsiteX6" fmla="*/ 1545607 w 3880438"/>
              <a:gd name="connsiteY6" fmla="*/ 281108 h 1206670"/>
              <a:gd name="connsiteX0" fmla="*/ 1088031 w 3880438"/>
              <a:gd name="connsiteY0" fmla="*/ 315984 h 1206670"/>
              <a:gd name="connsiteX1" fmla="*/ 2772 w 3880438"/>
              <a:gd name="connsiteY1" fmla="*/ 1032950 h 1206670"/>
              <a:gd name="connsiteX2" fmla="*/ 20596 w 3880438"/>
              <a:gd name="connsiteY2" fmla="*/ 1203886 h 1206670"/>
              <a:gd name="connsiteX3" fmla="*/ 3867189 w 3880438"/>
              <a:gd name="connsiteY3" fmla="*/ 1206670 h 1206670"/>
              <a:gd name="connsiteX4" fmla="*/ 3876055 w 3880438"/>
              <a:gd name="connsiteY4" fmla="*/ 1269 h 1206670"/>
              <a:gd name="connsiteX5" fmla="*/ 0 w 3880438"/>
              <a:gd name="connsiteY5" fmla="*/ 0 h 1206670"/>
              <a:gd name="connsiteX6" fmla="*/ 1088031 w 3880438"/>
              <a:gd name="connsiteY6" fmla="*/ 315984 h 1206670"/>
              <a:gd name="connsiteX0" fmla="*/ 1088031 w 3880438"/>
              <a:gd name="connsiteY0" fmla="*/ 315984 h 1206670"/>
              <a:gd name="connsiteX1" fmla="*/ 2772 w 3880438"/>
              <a:gd name="connsiteY1" fmla="*/ 1032950 h 1206670"/>
              <a:gd name="connsiteX2" fmla="*/ 20596 w 3880438"/>
              <a:gd name="connsiteY2" fmla="*/ 1203886 h 1206670"/>
              <a:gd name="connsiteX3" fmla="*/ 3867189 w 3880438"/>
              <a:gd name="connsiteY3" fmla="*/ 1206670 h 1206670"/>
              <a:gd name="connsiteX4" fmla="*/ 3876055 w 3880438"/>
              <a:gd name="connsiteY4" fmla="*/ 1269 h 1206670"/>
              <a:gd name="connsiteX5" fmla="*/ 0 w 3880438"/>
              <a:gd name="connsiteY5" fmla="*/ 0 h 1206670"/>
              <a:gd name="connsiteX6" fmla="*/ 1088031 w 3880438"/>
              <a:gd name="connsiteY6" fmla="*/ 315984 h 120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0438" h="1206670" extrusionOk="0">
                <a:moveTo>
                  <a:pt x="1088031" y="315984"/>
                </a:moveTo>
                <a:cubicBezTo>
                  <a:pt x="1105114" y="501306"/>
                  <a:pt x="69216" y="764268"/>
                  <a:pt x="2772" y="1032950"/>
                </a:cubicBezTo>
                <a:cubicBezTo>
                  <a:pt x="858" y="1029803"/>
                  <a:pt x="14983" y="1205535"/>
                  <a:pt x="20596" y="1203886"/>
                </a:cubicBezTo>
                <a:lnTo>
                  <a:pt x="3867189" y="1206670"/>
                </a:lnTo>
                <a:cubicBezTo>
                  <a:pt x="3880808" y="1206564"/>
                  <a:pt x="3884226" y="2856"/>
                  <a:pt x="3876055" y="1269"/>
                </a:cubicBezTo>
                <a:lnTo>
                  <a:pt x="0" y="0"/>
                </a:lnTo>
                <a:cubicBezTo>
                  <a:pt x="26662" y="46745"/>
                  <a:pt x="1058860" y="68626"/>
                  <a:pt x="1088031" y="315984"/>
                </a:cubicBezTo>
                <a:close/>
              </a:path>
            </a:pathLst>
          </a:custGeom>
          <a:solidFill>
            <a:srgbClr val="0D91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Lato Light"/>
              <a:ea typeface="Lato Light"/>
              <a:cs typeface="Lato Light"/>
              <a:sym typeface="Lato Light"/>
            </a:endParaRPr>
          </a:p>
        </p:txBody>
      </p:sp>
    </p:spTree>
    <p:extLst>
      <p:ext uri="{BB962C8B-B14F-4D97-AF65-F5344CB8AC3E}">
        <p14:creationId xmlns:p14="http://schemas.microsoft.com/office/powerpoint/2010/main" val="3119498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1774090"/>
      </p:ext>
    </p:extLst>
  </p:cSld>
  <p:clrMap bg1="lt1" tx1="dk1" bg2="lt2" tx2="dk2" accent1="accent1" accent2="accent2" accent3="accent3" accent4="accent4" accent5="accent5" accent6="accent6" hlink="hlink" folHlink="folHlink"/>
  <p:sldLayoutIdLst>
    <p:sldLayoutId id="2147483689" r:id="rId1"/>
    <p:sldLayoutId id="2147483700" r:id="rId2"/>
    <p:sldLayoutId id="2147483701" r:id="rId3"/>
  </p:sldLayoutIdLst>
  <p:transition>
    <p:fade thruBlk="1"/>
  </p:transition>
  <p:hf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8.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0.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0.jpe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0.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2.jpe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5.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4.jpe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7.pn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0.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6.jpe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7.png"/><Relationship Id="rId10" Type="http://schemas.openxmlformats.org/officeDocument/2006/relationships/image" Target="../media/image35.png"/><Relationship Id="rId4" Type="http://schemas.openxmlformats.org/officeDocument/2006/relationships/image" Target="../media/image37.jpe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extLst>
              <a:ext uri="{BEBA8EAE-BF5A-486C-A8C5-ECC9F3942E4B}">
                <a14:imgProps xmlns:a14="http://schemas.microsoft.com/office/drawing/2010/main">
                  <a14:imgLayer r:embed="rId4">
                    <a14:imgEffect>
                      <a14:brightnessContrast contrast="-20000"/>
                    </a14:imgEffect>
                  </a14:imgLayer>
                </a14:imgProps>
              </a:ext>
            </a:extLst>
          </a:blip>
          <a:tile tx="0" ty="0" sx="100000" sy="100000" flip="none" algn="tl"/>
        </a:blipFill>
        <a:effectLst/>
      </p:bgPr>
    </p:bg>
    <p:spTree>
      <p:nvGrpSpPr>
        <p:cNvPr id="1" name="Shape 89"/>
        <p:cNvGrpSpPr/>
        <p:nvPr/>
      </p:nvGrpSpPr>
      <p:grpSpPr>
        <a:xfrm>
          <a:off x="0" y="0"/>
          <a:ext cx="0" cy="0"/>
          <a:chOff x="0" y="0"/>
          <a:chExt cx="0" cy="0"/>
        </a:xfrm>
      </p:grpSpPr>
      <p:sp>
        <p:nvSpPr>
          <p:cNvPr id="3" name="Oval 2"/>
          <p:cNvSpPr/>
          <p:nvPr/>
        </p:nvSpPr>
        <p:spPr>
          <a:xfrm>
            <a:off x="1175894" y="879459"/>
            <a:ext cx="288032" cy="288032"/>
          </a:xfrm>
          <a:prstGeom prst="ellipse">
            <a:avLst/>
          </a:prstGeom>
          <a:noFill/>
          <a:ln>
            <a:solidFill>
              <a:srgbClr val="3F6C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Oval 8"/>
          <p:cNvSpPr/>
          <p:nvPr/>
        </p:nvSpPr>
        <p:spPr>
          <a:xfrm>
            <a:off x="1486080" y="521722"/>
            <a:ext cx="144016"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050" name="Picture 2" descr="F:\Logos\Annique\Annique Logo.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66196" y="3711830"/>
            <a:ext cx="2292062" cy="112777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 xmlns:a16="http://schemas.microsoft.com/office/drawing/2014/main" id="{4F45341E-6BF0-47D3-96D6-9E3EDAA2F55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614200" y="2907673"/>
            <a:ext cx="2545427" cy="2243645"/>
          </a:xfrm>
          <a:prstGeom prst="rect">
            <a:avLst/>
          </a:prstGeom>
        </p:spPr>
      </p:pic>
      <p:sp>
        <p:nvSpPr>
          <p:cNvPr id="29" name="Oval 28">
            <a:extLst>
              <a:ext uri="{FF2B5EF4-FFF2-40B4-BE49-F238E27FC236}">
                <a16:creationId xmlns="" xmlns:a16="http://schemas.microsoft.com/office/drawing/2014/main" id="{30084001-0EF4-4209-8AA1-8A9B5EF8C15C}"/>
              </a:ext>
            </a:extLst>
          </p:cNvPr>
          <p:cNvSpPr/>
          <p:nvPr/>
        </p:nvSpPr>
        <p:spPr>
          <a:xfrm>
            <a:off x="8462510" y="2416130"/>
            <a:ext cx="595748" cy="595748"/>
          </a:xfrm>
          <a:prstGeom prst="ellipse">
            <a:avLst/>
          </a:prstGeom>
          <a:noFill/>
          <a:ln w="38100">
            <a:solidFill>
              <a:srgbClr val="3F6C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Oval 29">
            <a:extLst>
              <a:ext uri="{FF2B5EF4-FFF2-40B4-BE49-F238E27FC236}">
                <a16:creationId xmlns="" xmlns:a16="http://schemas.microsoft.com/office/drawing/2014/main" id="{DA0BF00C-945A-4ECB-9541-F759417F3648}"/>
              </a:ext>
            </a:extLst>
          </p:cNvPr>
          <p:cNvSpPr/>
          <p:nvPr/>
        </p:nvSpPr>
        <p:spPr>
          <a:xfrm>
            <a:off x="8345051" y="1996306"/>
            <a:ext cx="348106" cy="348106"/>
          </a:xfrm>
          <a:prstGeom prst="ellipse">
            <a:avLst/>
          </a:prstGeom>
          <a:noFill/>
          <a:ln w="571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Picture 4">
            <a:extLst>
              <a:ext uri="{FF2B5EF4-FFF2-40B4-BE49-F238E27FC236}">
                <a16:creationId xmlns="" xmlns:a16="http://schemas.microsoft.com/office/drawing/2014/main" id="{F661DB0A-DC55-4CC2-AC75-878BF08CF40E}"/>
              </a:ext>
            </a:extLst>
          </p:cNvPr>
          <p:cNvPicPr>
            <a:picLocks noChangeAspect="1"/>
          </p:cNvPicPr>
          <p:nvPr/>
        </p:nvPicPr>
        <p:blipFill rotWithShape="1">
          <a:blip r:embed="rId7" cstate="email">
            <a:alphaModFix amt="40000"/>
            <a:extLst>
              <a:ext uri="{28A0092B-C50C-407E-A947-70E740481C1C}">
                <a14:useLocalDpi xmlns:a14="http://schemas.microsoft.com/office/drawing/2010/main"/>
              </a:ext>
            </a:extLst>
          </a:blip>
          <a:srcRect/>
          <a:stretch/>
        </p:blipFill>
        <p:spPr>
          <a:xfrm>
            <a:off x="-13289" y="0"/>
            <a:ext cx="1333199" cy="2046950"/>
          </a:xfrm>
          <a:prstGeom prst="rect">
            <a:avLst/>
          </a:prstGeom>
        </p:spPr>
      </p:pic>
      <p:pic>
        <p:nvPicPr>
          <p:cNvPr id="7" name="Picture 6" descr="A close up of a sign&#10;&#10;Description automatically generated">
            <a:extLst>
              <a:ext uri="{FF2B5EF4-FFF2-40B4-BE49-F238E27FC236}">
                <a16:creationId xmlns="" xmlns:a16="http://schemas.microsoft.com/office/drawing/2014/main" id="{C1FBC407-4795-49D0-B6DD-7CB6C512A68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424" y="3176135"/>
            <a:ext cx="3940683" cy="183886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9" name="Oval 18">
            <a:extLst>
              <a:ext uri="{FF2B5EF4-FFF2-40B4-BE49-F238E27FC236}">
                <a16:creationId xmlns="" xmlns:a16="http://schemas.microsoft.com/office/drawing/2014/main" id="{84E3F622-4E5C-4192-B87E-1EA3408761E4}"/>
              </a:ext>
            </a:extLst>
          </p:cNvPr>
          <p:cNvSpPr/>
          <p:nvPr/>
        </p:nvSpPr>
        <p:spPr>
          <a:xfrm>
            <a:off x="3230088" y="1632652"/>
            <a:ext cx="2517569" cy="2882680"/>
          </a:xfrm>
          <a:prstGeom prst="ellipse">
            <a:avLst/>
          </a:prstGeom>
          <a:solidFill>
            <a:srgbClr val="EF854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7067" y="670429"/>
            <a:ext cx="6509894" cy="4588425"/>
          </a:xfrm>
          <a:prstGeom prst="rect">
            <a:avLst/>
          </a:prstGeom>
        </p:spPr>
      </p:pic>
      <p:sp>
        <p:nvSpPr>
          <p:cNvPr id="18" name="Rectangle 17">
            <a:extLst>
              <a:ext uri="{FF2B5EF4-FFF2-40B4-BE49-F238E27FC236}">
                <a16:creationId xmlns="" xmlns:a16="http://schemas.microsoft.com/office/drawing/2014/main" id="{E2E76CAC-C669-4E5D-A6FD-AEF75EE3F498}"/>
              </a:ext>
            </a:extLst>
          </p:cNvPr>
          <p:cNvSpPr/>
          <p:nvPr/>
        </p:nvSpPr>
        <p:spPr>
          <a:xfrm>
            <a:off x="-36763" y="629175"/>
            <a:ext cx="9180764" cy="597074"/>
          </a:xfrm>
          <a:prstGeom prst="rect">
            <a:avLst/>
          </a:prstGeom>
          <a:solidFill>
            <a:srgbClr val="CA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2" name="Picture 21" descr="A close up of a plant&#10;&#10;Description automatically generated">
            <a:extLst>
              <a:ext uri="{FF2B5EF4-FFF2-40B4-BE49-F238E27FC236}">
                <a16:creationId xmlns="" xmlns:a16="http://schemas.microsoft.com/office/drawing/2014/main" id="{CC3222DA-E66B-49E6-9D3B-D2D626D96263}"/>
              </a:ext>
            </a:extLst>
          </p:cNvPr>
          <p:cNvPicPr>
            <a:picLocks noChangeAspect="1"/>
          </p:cNvPicPr>
          <p:nvPr/>
        </p:nvPicPr>
        <p:blipFill>
          <a:blip r:embed="rId4" cstate="email">
            <a:alphaModFix amt="38000"/>
            <a:extLst>
              <a:ext uri="{28A0092B-C50C-407E-A947-70E740481C1C}">
                <a14:useLocalDpi xmlns:a14="http://schemas.microsoft.com/office/drawing/2010/main"/>
              </a:ext>
            </a:extLst>
          </a:blip>
          <a:stretch>
            <a:fillRect/>
          </a:stretch>
        </p:blipFill>
        <p:spPr>
          <a:xfrm rot="10800000">
            <a:off x="3779261" y="646679"/>
            <a:ext cx="877128" cy="509424"/>
          </a:xfrm>
          <a:prstGeom prst="rect">
            <a:avLst/>
          </a:prstGeom>
        </p:spPr>
      </p:pic>
      <p:pic>
        <p:nvPicPr>
          <p:cNvPr id="23" name="Picture 22" descr="A close up of a plant&#10;&#10;Description automatically generated">
            <a:extLst>
              <a:ext uri="{FF2B5EF4-FFF2-40B4-BE49-F238E27FC236}">
                <a16:creationId xmlns="" xmlns:a16="http://schemas.microsoft.com/office/drawing/2014/main" id="{81B388D7-5974-4E43-A014-27DB6DD6F89A}"/>
              </a:ext>
            </a:extLst>
          </p:cNvPr>
          <p:cNvPicPr>
            <a:picLocks noChangeAspect="1"/>
          </p:cNvPicPr>
          <p:nvPr/>
        </p:nvPicPr>
        <p:blipFill>
          <a:blip r:embed="rId5" cstate="email">
            <a:alphaModFix amt="38000"/>
            <a:extLst>
              <a:ext uri="{28A0092B-C50C-407E-A947-70E740481C1C}">
                <a14:useLocalDpi xmlns:a14="http://schemas.microsoft.com/office/drawing/2010/main"/>
              </a:ext>
            </a:extLst>
          </a:blip>
          <a:stretch>
            <a:fillRect/>
          </a:stretch>
        </p:blipFill>
        <p:spPr>
          <a:xfrm rot="253754" flipH="1" flipV="1">
            <a:off x="4526596" y="662675"/>
            <a:ext cx="645572" cy="374939"/>
          </a:xfrm>
          <a:prstGeom prst="rect">
            <a:avLst/>
          </a:prstGeom>
        </p:spPr>
      </p:pic>
      <p:grpSp>
        <p:nvGrpSpPr>
          <p:cNvPr id="11" name="Group 10">
            <a:extLst>
              <a:ext uri="{FF2B5EF4-FFF2-40B4-BE49-F238E27FC236}">
                <a16:creationId xmlns="" xmlns:a16="http://schemas.microsoft.com/office/drawing/2014/main" id="{F2ABD3C6-7504-4761-9685-C2FF8E6ACC44}"/>
              </a:ext>
            </a:extLst>
          </p:cNvPr>
          <p:cNvGrpSpPr/>
          <p:nvPr/>
        </p:nvGrpSpPr>
        <p:grpSpPr>
          <a:xfrm>
            <a:off x="-336784" y="4003660"/>
            <a:ext cx="1508884" cy="1259270"/>
            <a:chOff x="7501947" y="41055"/>
            <a:chExt cx="1754733" cy="1464448"/>
          </a:xfrm>
        </p:grpSpPr>
        <p:pic>
          <p:nvPicPr>
            <p:cNvPr id="12" name="Picture 3" descr="F:\Logos\Annique\Annique_Secondary_red.png">
              <a:extLst>
                <a:ext uri="{FF2B5EF4-FFF2-40B4-BE49-F238E27FC236}">
                  <a16:creationId xmlns="" xmlns:a16="http://schemas.microsoft.com/office/drawing/2014/main" id="{D7196238-3988-411B-96F6-98298F6689A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140744" y="230528"/>
              <a:ext cx="811136" cy="8111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 xmlns:a16="http://schemas.microsoft.com/office/drawing/2014/main" id="{24FA1FE7-E647-4AE8-94AB-2C2140BBD93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34713" r="-7621" b="-21087"/>
            <a:stretch/>
          </p:blipFill>
          <p:spPr>
            <a:xfrm>
              <a:off x="7501947" y="41055"/>
              <a:ext cx="1754733" cy="1464448"/>
            </a:xfrm>
            <a:prstGeom prst="rect">
              <a:avLst/>
            </a:prstGeom>
          </p:spPr>
        </p:pic>
      </p:grpSp>
      <p:pic>
        <p:nvPicPr>
          <p:cNvPr id="14" name="Picture 13">
            <a:extLst>
              <a:ext uri="{FF2B5EF4-FFF2-40B4-BE49-F238E27FC236}">
                <a16:creationId xmlns="" xmlns:a16="http://schemas.microsoft.com/office/drawing/2014/main" id="{A13022B2-5CB0-48BA-95B7-26963CB52996}"/>
              </a:ext>
            </a:extLst>
          </p:cNvPr>
          <p:cNvPicPr>
            <a:picLocks noChangeAspect="1"/>
          </p:cNvPicPr>
          <p:nvPr/>
        </p:nvPicPr>
        <p:blipFill rotWithShape="1">
          <a:blip r:embed="rId8" cstate="email">
            <a:alphaModFix amt="40000"/>
            <a:extLst>
              <a:ext uri="{28A0092B-C50C-407E-A947-70E740481C1C}">
                <a14:useLocalDpi xmlns:a14="http://schemas.microsoft.com/office/drawing/2010/main"/>
              </a:ext>
            </a:extLst>
          </a:blip>
          <a:srcRect r="-11741" b="-1474"/>
          <a:stretch/>
        </p:blipFill>
        <p:spPr>
          <a:xfrm rot="5400000">
            <a:off x="6916282" y="2915784"/>
            <a:ext cx="3048569" cy="1406863"/>
          </a:xfrm>
          <a:prstGeom prst="rect">
            <a:avLst/>
          </a:prstGeom>
        </p:spPr>
      </p:pic>
      <p:sp>
        <p:nvSpPr>
          <p:cNvPr id="20" name="Google Shape;301;p43">
            <a:extLst>
              <a:ext uri="{FF2B5EF4-FFF2-40B4-BE49-F238E27FC236}">
                <a16:creationId xmlns="" xmlns:a16="http://schemas.microsoft.com/office/drawing/2014/main" id="{1DF5E7AD-3C70-439A-B8DB-89348C638904}"/>
              </a:ext>
            </a:extLst>
          </p:cNvPr>
          <p:cNvSpPr txBox="1">
            <a:spLocks/>
          </p:cNvSpPr>
          <p:nvPr/>
        </p:nvSpPr>
        <p:spPr>
          <a:xfrm flipH="1">
            <a:off x="99716" y="610309"/>
            <a:ext cx="8236219" cy="684937"/>
          </a:xfrm>
          <a:prstGeom prst="rect">
            <a:avLst/>
          </a:prstGeom>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ZA" sz="3400" b="1" dirty="0" smtClean="0">
                <a:solidFill>
                  <a:schemeClr val="bg1"/>
                </a:solidFill>
                <a:latin typeface="Century Gothic" panose="020B0502020202020204" pitchFamily="34" charset="0"/>
              </a:rPr>
              <a:t>INSURANCE NUTRITION</a:t>
            </a:r>
            <a:endParaRPr lang="en-ZA" sz="3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908614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8" name="Rectangle 17">
            <a:extLst>
              <a:ext uri="{FF2B5EF4-FFF2-40B4-BE49-F238E27FC236}">
                <a16:creationId xmlns="" xmlns:a16="http://schemas.microsoft.com/office/drawing/2014/main" id="{E2E76CAC-C669-4E5D-A6FD-AEF75EE3F498}"/>
              </a:ext>
            </a:extLst>
          </p:cNvPr>
          <p:cNvSpPr/>
          <p:nvPr/>
        </p:nvSpPr>
        <p:spPr>
          <a:xfrm>
            <a:off x="-36763" y="629175"/>
            <a:ext cx="9180764" cy="597074"/>
          </a:xfrm>
          <a:prstGeom prst="rect">
            <a:avLst/>
          </a:prstGeom>
          <a:solidFill>
            <a:srgbClr val="CA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Google Shape;301;p43">
            <a:extLst>
              <a:ext uri="{FF2B5EF4-FFF2-40B4-BE49-F238E27FC236}">
                <a16:creationId xmlns="" xmlns:a16="http://schemas.microsoft.com/office/drawing/2014/main" id="{1DF5E7AD-3C70-439A-B8DB-89348C638904}"/>
              </a:ext>
            </a:extLst>
          </p:cNvPr>
          <p:cNvSpPr txBox="1">
            <a:spLocks/>
          </p:cNvSpPr>
          <p:nvPr/>
        </p:nvSpPr>
        <p:spPr>
          <a:xfrm flipH="1">
            <a:off x="99715" y="610309"/>
            <a:ext cx="8780124" cy="684937"/>
          </a:xfrm>
          <a:prstGeom prst="rect">
            <a:avLst/>
          </a:prstGeom>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3400" b="1" dirty="0" smtClean="0">
                <a:solidFill>
                  <a:schemeClr val="bg1"/>
                </a:solidFill>
                <a:latin typeface="Century Gothic" panose="020B0502020202020204" pitchFamily="34" charset="0"/>
              </a:rPr>
              <a:t>UNIQUE BENEFITS</a:t>
            </a:r>
            <a:endParaRPr lang="en-ZA" sz="3400" b="1" dirty="0">
              <a:solidFill>
                <a:schemeClr val="bg1"/>
              </a:solidFill>
              <a:latin typeface="Century Gothic" panose="020B0502020202020204" pitchFamily="34" charset="0"/>
            </a:endParaRPr>
          </a:p>
        </p:txBody>
      </p:sp>
      <p:grpSp>
        <p:nvGrpSpPr>
          <p:cNvPr id="11" name="Group 10">
            <a:extLst>
              <a:ext uri="{FF2B5EF4-FFF2-40B4-BE49-F238E27FC236}">
                <a16:creationId xmlns="" xmlns:a16="http://schemas.microsoft.com/office/drawing/2014/main" id="{F2ABD3C6-7504-4761-9685-C2FF8E6ACC44}"/>
              </a:ext>
            </a:extLst>
          </p:cNvPr>
          <p:cNvGrpSpPr/>
          <p:nvPr/>
        </p:nvGrpSpPr>
        <p:grpSpPr>
          <a:xfrm>
            <a:off x="-336784" y="4003660"/>
            <a:ext cx="1508884" cy="1259270"/>
            <a:chOff x="7501947" y="41055"/>
            <a:chExt cx="1754733" cy="1464448"/>
          </a:xfrm>
        </p:grpSpPr>
        <p:pic>
          <p:nvPicPr>
            <p:cNvPr id="12" name="Picture 3" descr="F:\Logos\Annique\Annique_Secondary_red.png">
              <a:extLst>
                <a:ext uri="{FF2B5EF4-FFF2-40B4-BE49-F238E27FC236}">
                  <a16:creationId xmlns="" xmlns:a16="http://schemas.microsoft.com/office/drawing/2014/main" id="{D7196238-3988-411B-96F6-98298F6689A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40744" y="230528"/>
              <a:ext cx="811136" cy="8111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 xmlns:a16="http://schemas.microsoft.com/office/drawing/2014/main" id="{24FA1FE7-E647-4AE8-94AB-2C2140BBD93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4713" r="-7621" b="-21087"/>
            <a:stretch/>
          </p:blipFill>
          <p:spPr>
            <a:xfrm>
              <a:off x="7501947" y="41055"/>
              <a:ext cx="1754733" cy="1464448"/>
            </a:xfrm>
            <a:prstGeom prst="rect">
              <a:avLst/>
            </a:prstGeom>
          </p:spPr>
        </p:pic>
      </p:grpSp>
      <p:pic>
        <p:nvPicPr>
          <p:cNvPr id="14" name="Picture 13">
            <a:extLst>
              <a:ext uri="{FF2B5EF4-FFF2-40B4-BE49-F238E27FC236}">
                <a16:creationId xmlns="" xmlns:a16="http://schemas.microsoft.com/office/drawing/2014/main" id="{A13022B2-5CB0-48BA-95B7-26963CB52996}"/>
              </a:ext>
            </a:extLst>
          </p:cNvPr>
          <p:cNvPicPr>
            <a:picLocks noChangeAspect="1"/>
          </p:cNvPicPr>
          <p:nvPr/>
        </p:nvPicPr>
        <p:blipFill rotWithShape="1">
          <a:blip r:embed="rId5" cstate="email">
            <a:alphaModFix amt="40000"/>
            <a:extLst>
              <a:ext uri="{28A0092B-C50C-407E-A947-70E740481C1C}">
                <a14:useLocalDpi xmlns:a14="http://schemas.microsoft.com/office/drawing/2010/main"/>
              </a:ext>
            </a:extLst>
          </a:blip>
          <a:srcRect r="-11741" b="-1474"/>
          <a:stretch/>
        </p:blipFill>
        <p:spPr>
          <a:xfrm rot="5400000">
            <a:off x="6916282" y="2915784"/>
            <a:ext cx="3048569" cy="1406863"/>
          </a:xfrm>
          <a:prstGeom prst="rect">
            <a:avLst/>
          </a:prstGeom>
        </p:spPr>
      </p:pic>
      <p:sp>
        <p:nvSpPr>
          <p:cNvPr id="21" name="TextBox 20"/>
          <p:cNvSpPr txBox="1"/>
          <p:nvPr/>
        </p:nvSpPr>
        <p:spPr>
          <a:xfrm>
            <a:off x="292756" y="1451431"/>
            <a:ext cx="4738524" cy="2677656"/>
          </a:xfrm>
          <a:prstGeom prst="rect">
            <a:avLst/>
          </a:prstGeom>
          <a:noFill/>
        </p:spPr>
        <p:txBody>
          <a:bodyPr wrap="square" rtlCol="0">
            <a:spAutoFit/>
          </a:bodyPr>
          <a:lstStyle/>
          <a:p>
            <a:pPr marL="457200" lvl="0" indent="-457200">
              <a:buFont typeface="Arial" panose="020B0604020202020204" pitchFamily="34" charset="0"/>
              <a:buChar char="•"/>
            </a:pPr>
            <a:r>
              <a:rPr lang="en-ZA" sz="2800" dirty="0" smtClean="0">
                <a:solidFill>
                  <a:schemeClr val="bg1"/>
                </a:solidFill>
              </a:rPr>
              <a:t>Unique </a:t>
            </a:r>
            <a:r>
              <a:rPr lang="en-ZA" sz="2800" dirty="0">
                <a:solidFill>
                  <a:schemeClr val="bg1"/>
                </a:solidFill>
              </a:rPr>
              <a:t>formula</a:t>
            </a:r>
          </a:p>
          <a:p>
            <a:pPr marL="457200" lvl="0" indent="-457200">
              <a:buFont typeface="Arial" panose="020B0604020202020204" pitchFamily="34" charset="0"/>
              <a:buChar char="•"/>
            </a:pPr>
            <a:r>
              <a:rPr lang="en-ZA" sz="2800" dirty="0" smtClean="0">
                <a:solidFill>
                  <a:schemeClr val="bg1"/>
                </a:solidFill>
              </a:rPr>
              <a:t>Zinc </a:t>
            </a:r>
            <a:r>
              <a:rPr lang="en-ZA" sz="2800" dirty="0">
                <a:solidFill>
                  <a:schemeClr val="bg1"/>
                </a:solidFill>
              </a:rPr>
              <a:t>and selenium aid in absorption</a:t>
            </a:r>
          </a:p>
          <a:p>
            <a:pPr marL="457200" lvl="0" indent="-457200">
              <a:buFont typeface="Arial" panose="020B0604020202020204" pitchFamily="34" charset="0"/>
              <a:buChar char="•"/>
            </a:pPr>
            <a:r>
              <a:rPr lang="en-ZA" sz="2800" dirty="0">
                <a:solidFill>
                  <a:schemeClr val="bg1"/>
                </a:solidFill>
              </a:rPr>
              <a:t>Rooibos aids in absorption</a:t>
            </a:r>
          </a:p>
          <a:p>
            <a:pPr marL="457200" indent="-457200">
              <a:buFont typeface="Arial" panose="020B0604020202020204" pitchFamily="34" charset="0"/>
              <a:buChar char="•"/>
            </a:pPr>
            <a:endParaRPr lang="en-ZA" sz="2800" dirty="0" smtClean="0">
              <a:solidFill>
                <a:schemeClr val="bg1"/>
              </a:solidFill>
              <a:latin typeface="+mj-lt"/>
              <a:cs typeface="Arial" panose="020B0604020202020204" pitchFamily="34" charset="0"/>
            </a:endParaRPr>
          </a:p>
        </p:txBody>
      </p:sp>
      <p:pic>
        <p:nvPicPr>
          <p:cNvPr id="24" name="Picture 23" descr="A close up of a plant&#10;&#10;Description automatically generated">
            <a:extLst>
              <a:ext uri="{FF2B5EF4-FFF2-40B4-BE49-F238E27FC236}">
                <a16:creationId xmlns="" xmlns:a16="http://schemas.microsoft.com/office/drawing/2014/main" id="{CC3222DA-E66B-49E6-9D3B-D2D626D96263}"/>
              </a:ext>
            </a:extLst>
          </p:cNvPr>
          <p:cNvPicPr>
            <a:picLocks noChangeAspect="1"/>
          </p:cNvPicPr>
          <p:nvPr/>
        </p:nvPicPr>
        <p:blipFill>
          <a:blip r:embed="rId6" cstate="email">
            <a:alphaModFix amt="38000"/>
            <a:extLst>
              <a:ext uri="{28A0092B-C50C-407E-A947-70E740481C1C}">
                <a14:useLocalDpi xmlns:a14="http://schemas.microsoft.com/office/drawing/2010/main"/>
              </a:ext>
            </a:extLst>
          </a:blip>
          <a:stretch>
            <a:fillRect/>
          </a:stretch>
        </p:blipFill>
        <p:spPr>
          <a:xfrm rot="10800000">
            <a:off x="-259" y="646679"/>
            <a:ext cx="877128" cy="509424"/>
          </a:xfrm>
          <a:prstGeom prst="rect">
            <a:avLst/>
          </a:prstGeom>
        </p:spPr>
      </p:pic>
      <p:pic>
        <p:nvPicPr>
          <p:cNvPr id="25" name="Picture 24" descr="A close up of a plant&#10;&#10;Description automatically generated">
            <a:extLst>
              <a:ext uri="{FF2B5EF4-FFF2-40B4-BE49-F238E27FC236}">
                <a16:creationId xmlns="" xmlns:a16="http://schemas.microsoft.com/office/drawing/2014/main" id="{81B388D7-5974-4E43-A014-27DB6DD6F89A}"/>
              </a:ext>
            </a:extLst>
          </p:cNvPr>
          <p:cNvPicPr>
            <a:picLocks noChangeAspect="1"/>
          </p:cNvPicPr>
          <p:nvPr/>
        </p:nvPicPr>
        <p:blipFill>
          <a:blip r:embed="rId7" cstate="email">
            <a:alphaModFix amt="38000"/>
            <a:extLst>
              <a:ext uri="{28A0092B-C50C-407E-A947-70E740481C1C}">
                <a14:useLocalDpi xmlns:a14="http://schemas.microsoft.com/office/drawing/2010/main"/>
              </a:ext>
            </a:extLst>
          </a:blip>
          <a:stretch>
            <a:fillRect/>
          </a:stretch>
        </p:blipFill>
        <p:spPr>
          <a:xfrm rot="253754" flipH="1" flipV="1">
            <a:off x="747076" y="662675"/>
            <a:ext cx="645572" cy="374939"/>
          </a:xfrm>
          <a:prstGeom prst="rect">
            <a:avLst/>
          </a:prstGeom>
        </p:spPr>
      </p:pic>
      <p:sp>
        <p:nvSpPr>
          <p:cNvPr id="26" name="Google Shape;301;p43">
            <a:extLst>
              <a:ext uri="{FF2B5EF4-FFF2-40B4-BE49-F238E27FC236}">
                <a16:creationId xmlns="" xmlns:a16="http://schemas.microsoft.com/office/drawing/2014/main" id="{1DF5E7AD-3C70-439A-B8DB-89348C638904}"/>
              </a:ext>
            </a:extLst>
          </p:cNvPr>
          <p:cNvSpPr txBox="1">
            <a:spLocks/>
          </p:cNvSpPr>
          <p:nvPr/>
        </p:nvSpPr>
        <p:spPr>
          <a:xfrm flipH="1">
            <a:off x="1385275" y="616625"/>
            <a:ext cx="2867196" cy="684937"/>
          </a:xfrm>
          <a:prstGeom prst="rect">
            <a:avLst/>
          </a:prstGeom>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ZA" sz="3600" b="1" dirty="0" err="1" smtClean="0">
                <a:solidFill>
                  <a:schemeClr val="bg1"/>
                </a:solidFill>
                <a:latin typeface="Century Gothic" panose="020B0502020202020204" pitchFamily="34" charset="0"/>
              </a:rPr>
              <a:t>OptiC</a:t>
            </a:r>
            <a:endParaRPr lang="en-ZA" sz="3600" b="1" dirty="0">
              <a:solidFill>
                <a:schemeClr val="bg1"/>
              </a:solidFill>
              <a:latin typeface="Century Gothic" panose="020B0502020202020204" pitchFamily="34" charset="0"/>
            </a:endParaRPr>
          </a:p>
        </p:txBody>
      </p:sp>
      <p:sp>
        <p:nvSpPr>
          <p:cNvPr id="3" name="TextBox 2"/>
          <p:cNvSpPr txBox="1"/>
          <p:nvPr/>
        </p:nvSpPr>
        <p:spPr>
          <a:xfrm>
            <a:off x="1121300" y="4369420"/>
            <a:ext cx="2383900" cy="369332"/>
          </a:xfrm>
          <a:prstGeom prst="rect">
            <a:avLst/>
          </a:prstGeom>
          <a:noFill/>
        </p:spPr>
        <p:txBody>
          <a:bodyPr wrap="square" rtlCol="0">
            <a:spAutoFit/>
          </a:bodyPr>
          <a:lstStyle/>
          <a:p>
            <a:r>
              <a:rPr lang="en-US" b="1" dirty="0" smtClean="0">
                <a:solidFill>
                  <a:schemeClr val="bg1"/>
                </a:solidFill>
              </a:rPr>
              <a:t>Dosage: 2 per day</a:t>
            </a:r>
            <a:endParaRPr lang="en-ZA" b="1" dirty="0">
              <a:solidFill>
                <a:schemeClr val="bg1"/>
              </a:solidFill>
            </a:endParaRPr>
          </a:p>
        </p:txBody>
      </p:sp>
      <p:pic>
        <p:nvPicPr>
          <p:cNvPr id="2050" name="Picture 2" descr="P:\PRODUCT RANGES\High Res - Deep Etched Images\PNG\FOREVER HEALTHY PNG\FH OptiC CMYK.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17698" y="1485900"/>
            <a:ext cx="2589887" cy="37719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5031279" y="1301562"/>
            <a:ext cx="2068167" cy="1942009"/>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Google Shape;301;p43">
            <a:extLst>
              <a:ext uri="{FF2B5EF4-FFF2-40B4-BE49-F238E27FC236}">
                <a16:creationId xmlns="" xmlns:a16="http://schemas.microsoft.com/office/drawing/2014/main" id="{1DF5E7AD-3C70-439A-B8DB-89348C638904}"/>
              </a:ext>
            </a:extLst>
          </p:cNvPr>
          <p:cNvSpPr txBox="1">
            <a:spLocks/>
          </p:cNvSpPr>
          <p:nvPr/>
        </p:nvSpPr>
        <p:spPr>
          <a:xfrm flipH="1">
            <a:off x="4667224" y="2235742"/>
            <a:ext cx="2867199" cy="684937"/>
          </a:xfrm>
          <a:prstGeom prst="rect">
            <a:avLst/>
          </a:prstGeom>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smtClean="0">
                <a:solidFill>
                  <a:srgbClr val="CA3E37"/>
                </a:solidFill>
                <a:latin typeface="+mn-lt"/>
                <a:cs typeface="Arial" panose="020B0604020202020204" pitchFamily="34" charset="0"/>
              </a:rPr>
              <a:t>No </a:t>
            </a:r>
          </a:p>
          <a:p>
            <a:pPr algn="ctr"/>
            <a:r>
              <a:rPr lang="en-US" sz="2800" b="1" dirty="0" smtClean="0">
                <a:solidFill>
                  <a:srgbClr val="CA3E37"/>
                </a:solidFill>
                <a:latin typeface="+mn-lt"/>
                <a:cs typeface="Arial" panose="020B0604020202020204" pitchFamily="34" charset="0"/>
              </a:rPr>
              <a:t>stomach </a:t>
            </a:r>
          </a:p>
          <a:p>
            <a:pPr algn="ctr"/>
            <a:r>
              <a:rPr lang="en-US" sz="2800" b="1" dirty="0" smtClean="0">
                <a:solidFill>
                  <a:srgbClr val="CA3E37"/>
                </a:solidFill>
                <a:latin typeface="+mn-lt"/>
                <a:cs typeface="Arial" panose="020B0604020202020204" pitchFamily="34" charset="0"/>
              </a:rPr>
              <a:t>upset</a:t>
            </a:r>
            <a:endParaRPr lang="en-ZA" sz="2800" b="1" dirty="0">
              <a:solidFill>
                <a:srgbClr val="CA3E37"/>
              </a:solidFill>
              <a:latin typeface="+mn-lt"/>
              <a:cs typeface="Arial" panose="020B0604020202020204" pitchFamily="34" charset="0"/>
            </a:endParaRPr>
          </a:p>
        </p:txBody>
      </p:sp>
    </p:spTree>
    <p:extLst>
      <p:ext uri="{BB962C8B-B14F-4D97-AF65-F5344CB8AC3E}">
        <p14:creationId xmlns:p14="http://schemas.microsoft.com/office/powerpoint/2010/main" val="3186517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36763" y="-57150"/>
            <a:ext cx="9209347" cy="5882218"/>
          </a:xfrm>
          <a:prstGeom prst="rect">
            <a:avLst/>
          </a:prstGeom>
        </p:spPr>
      </p:pic>
      <p:sp>
        <p:nvSpPr>
          <p:cNvPr id="18" name="Rectangle 17">
            <a:extLst>
              <a:ext uri="{FF2B5EF4-FFF2-40B4-BE49-F238E27FC236}">
                <a16:creationId xmlns="" xmlns:a16="http://schemas.microsoft.com/office/drawing/2014/main" id="{E2E76CAC-C669-4E5D-A6FD-AEF75EE3F498}"/>
              </a:ext>
            </a:extLst>
          </p:cNvPr>
          <p:cNvSpPr/>
          <p:nvPr/>
        </p:nvSpPr>
        <p:spPr>
          <a:xfrm>
            <a:off x="-36763" y="629175"/>
            <a:ext cx="9180764" cy="597074"/>
          </a:xfrm>
          <a:prstGeom prst="rect">
            <a:avLst/>
          </a:prstGeom>
          <a:solidFill>
            <a:srgbClr val="CA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3" name="Picture 22" descr="A close up of a plant&#10;&#10;Description automatically generated">
            <a:extLst>
              <a:ext uri="{FF2B5EF4-FFF2-40B4-BE49-F238E27FC236}">
                <a16:creationId xmlns="" xmlns:a16="http://schemas.microsoft.com/office/drawing/2014/main" id="{81B388D7-5974-4E43-A014-27DB6DD6F89A}"/>
              </a:ext>
            </a:extLst>
          </p:cNvPr>
          <p:cNvPicPr>
            <a:picLocks noChangeAspect="1"/>
          </p:cNvPicPr>
          <p:nvPr/>
        </p:nvPicPr>
        <p:blipFill>
          <a:blip r:embed="rId4" cstate="email">
            <a:alphaModFix amt="38000"/>
            <a:extLst>
              <a:ext uri="{28A0092B-C50C-407E-A947-70E740481C1C}">
                <a14:useLocalDpi xmlns:a14="http://schemas.microsoft.com/office/drawing/2010/main"/>
              </a:ext>
            </a:extLst>
          </a:blip>
          <a:stretch>
            <a:fillRect/>
          </a:stretch>
        </p:blipFill>
        <p:spPr>
          <a:xfrm rot="253754" flipH="1" flipV="1">
            <a:off x="5578665" y="642012"/>
            <a:ext cx="645572" cy="374939"/>
          </a:xfrm>
          <a:prstGeom prst="rect">
            <a:avLst/>
          </a:prstGeom>
        </p:spPr>
      </p:pic>
      <p:sp>
        <p:nvSpPr>
          <p:cNvPr id="19" name="Oval 18">
            <a:extLst>
              <a:ext uri="{FF2B5EF4-FFF2-40B4-BE49-F238E27FC236}">
                <a16:creationId xmlns="" xmlns:a16="http://schemas.microsoft.com/office/drawing/2014/main" id="{84E3F622-4E5C-4192-B87E-1EA3408761E4}"/>
              </a:ext>
            </a:extLst>
          </p:cNvPr>
          <p:cNvSpPr/>
          <p:nvPr/>
        </p:nvSpPr>
        <p:spPr>
          <a:xfrm>
            <a:off x="3772965" y="327432"/>
            <a:ext cx="1137257" cy="1137257"/>
          </a:xfrm>
          <a:prstGeom prst="ellipse">
            <a:avLst/>
          </a:prstGeom>
          <a:solidFill>
            <a:srgbClr val="EF854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Google Shape;301;p43">
            <a:extLst>
              <a:ext uri="{FF2B5EF4-FFF2-40B4-BE49-F238E27FC236}">
                <a16:creationId xmlns="" xmlns:a16="http://schemas.microsoft.com/office/drawing/2014/main" id="{1DF5E7AD-3C70-439A-B8DB-89348C638904}"/>
              </a:ext>
            </a:extLst>
          </p:cNvPr>
          <p:cNvSpPr txBox="1">
            <a:spLocks/>
          </p:cNvSpPr>
          <p:nvPr/>
        </p:nvSpPr>
        <p:spPr>
          <a:xfrm flipH="1">
            <a:off x="5349731" y="585243"/>
            <a:ext cx="8236219" cy="684937"/>
          </a:xfrm>
          <a:prstGeom prst="rect">
            <a:avLst/>
          </a:prstGeom>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ZA" sz="3600" b="1" dirty="0" smtClean="0">
                <a:solidFill>
                  <a:schemeClr val="bg1"/>
                </a:solidFill>
                <a:latin typeface="Century Gothic" panose="020B0502020202020204" pitchFamily="34" charset="0"/>
              </a:rPr>
              <a:t>PRODUCT STORY</a:t>
            </a:r>
            <a:endParaRPr lang="en-ZA" sz="3600" b="1" dirty="0">
              <a:solidFill>
                <a:schemeClr val="bg1"/>
              </a:solidFill>
              <a:latin typeface="Century Gothic" panose="020B0502020202020204" pitchFamily="34" charset="0"/>
            </a:endParaRPr>
          </a:p>
        </p:txBody>
      </p:sp>
      <p:pic>
        <p:nvPicPr>
          <p:cNvPr id="21" name="Picture 20">
            <a:extLst>
              <a:ext uri="{FF2B5EF4-FFF2-40B4-BE49-F238E27FC236}">
                <a16:creationId xmlns="" xmlns:a16="http://schemas.microsoft.com/office/drawing/2014/main" id="{703174EB-01B2-4FE3-8EFE-FD37E49C3D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32502" y="350461"/>
            <a:ext cx="1085538" cy="1119319"/>
          </a:xfrm>
          <a:prstGeom prst="rect">
            <a:avLst/>
          </a:prstGeom>
        </p:spPr>
      </p:pic>
      <p:pic>
        <p:nvPicPr>
          <p:cNvPr id="22" name="Picture 21" descr="A close up of a plant&#10;&#10;Description automatically generated">
            <a:extLst>
              <a:ext uri="{FF2B5EF4-FFF2-40B4-BE49-F238E27FC236}">
                <a16:creationId xmlns="" xmlns:a16="http://schemas.microsoft.com/office/drawing/2014/main" id="{CC3222DA-E66B-49E6-9D3B-D2D626D96263}"/>
              </a:ext>
            </a:extLst>
          </p:cNvPr>
          <p:cNvPicPr>
            <a:picLocks noChangeAspect="1"/>
          </p:cNvPicPr>
          <p:nvPr/>
        </p:nvPicPr>
        <p:blipFill>
          <a:blip r:embed="rId6" cstate="email">
            <a:alphaModFix amt="38000"/>
            <a:extLst>
              <a:ext uri="{28A0092B-C50C-407E-A947-70E740481C1C}">
                <a14:useLocalDpi xmlns:a14="http://schemas.microsoft.com/office/drawing/2010/main"/>
              </a:ext>
            </a:extLst>
          </a:blip>
          <a:stretch>
            <a:fillRect/>
          </a:stretch>
        </p:blipFill>
        <p:spPr>
          <a:xfrm rot="10800000">
            <a:off x="4818152" y="647401"/>
            <a:ext cx="877128" cy="509424"/>
          </a:xfrm>
          <a:prstGeom prst="rect">
            <a:avLst/>
          </a:prstGeom>
        </p:spPr>
      </p:pic>
      <p:grpSp>
        <p:nvGrpSpPr>
          <p:cNvPr id="11" name="Group 10">
            <a:extLst>
              <a:ext uri="{FF2B5EF4-FFF2-40B4-BE49-F238E27FC236}">
                <a16:creationId xmlns="" xmlns:a16="http://schemas.microsoft.com/office/drawing/2014/main" id="{F2ABD3C6-7504-4761-9685-C2FF8E6ACC44}"/>
              </a:ext>
            </a:extLst>
          </p:cNvPr>
          <p:cNvGrpSpPr/>
          <p:nvPr/>
        </p:nvGrpSpPr>
        <p:grpSpPr>
          <a:xfrm>
            <a:off x="-336784" y="4003660"/>
            <a:ext cx="1508884" cy="1259270"/>
            <a:chOff x="7501947" y="41055"/>
            <a:chExt cx="1754733" cy="1464448"/>
          </a:xfrm>
        </p:grpSpPr>
        <p:pic>
          <p:nvPicPr>
            <p:cNvPr id="12" name="Picture 3" descr="F:\Logos\Annique\Annique_Secondary_red.png">
              <a:extLst>
                <a:ext uri="{FF2B5EF4-FFF2-40B4-BE49-F238E27FC236}">
                  <a16:creationId xmlns="" xmlns:a16="http://schemas.microsoft.com/office/drawing/2014/main" id="{D7196238-3988-411B-96F6-98298F6689A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140744" y="230528"/>
              <a:ext cx="811136" cy="8111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 xmlns:a16="http://schemas.microsoft.com/office/drawing/2014/main" id="{24FA1FE7-E647-4AE8-94AB-2C2140BBD93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34713" r="-7621" b="-21087"/>
            <a:stretch/>
          </p:blipFill>
          <p:spPr>
            <a:xfrm>
              <a:off x="7501947" y="41055"/>
              <a:ext cx="1754733" cy="1464448"/>
            </a:xfrm>
            <a:prstGeom prst="rect">
              <a:avLst/>
            </a:prstGeom>
          </p:spPr>
        </p:pic>
      </p:grpSp>
      <p:sp>
        <p:nvSpPr>
          <p:cNvPr id="14" name="Google Shape;301;p43">
            <a:extLst>
              <a:ext uri="{FF2B5EF4-FFF2-40B4-BE49-F238E27FC236}">
                <a16:creationId xmlns="" xmlns:a16="http://schemas.microsoft.com/office/drawing/2014/main" id="{1DF5E7AD-3C70-439A-B8DB-89348C638904}"/>
              </a:ext>
            </a:extLst>
          </p:cNvPr>
          <p:cNvSpPr txBox="1">
            <a:spLocks/>
          </p:cNvSpPr>
          <p:nvPr/>
        </p:nvSpPr>
        <p:spPr>
          <a:xfrm flipH="1">
            <a:off x="1064721" y="629175"/>
            <a:ext cx="2867199" cy="684937"/>
          </a:xfrm>
          <a:prstGeom prst="rect">
            <a:avLst/>
          </a:prstGeom>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ZA" sz="3600" b="1" dirty="0" err="1" smtClean="0">
                <a:solidFill>
                  <a:schemeClr val="bg1"/>
                </a:solidFill>
                <a:latin typeface="Century Gothic" panose="020B0502020202020204" pitchFamily="34" charset="0"/>
              </a:rPr>
              <a:t>OptiC</a:t>
            </a:r>
            <a:endParaRPr lang="en-ZA" sz="3600" b="1" dirty="0">
              <a:solidFill>
                <a:schemeClr val="bg1"/>
              </a:solidFill>
              <a:latin typeface="Century Gothic" panose="020B0502020202020204" pitchFamily="34" charset="0"/>
            </a:endParaRPr>
          </a:p>
        </p:txBody>
      </p:sp>
      <p:pic>
        <p:nvPicPr>
          <p:cNvPr id="15" name="Picture 2" descr="P:\PRODUCT RANGES\High Res - Deep Etched Images\PNG\FOREVER HEALTHY PNG\FH OptiC CMYK.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17698" y="1485900"/>
            <a:ext cx="2589887"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763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8" name="Rectangle 17">
            <a:extLst>
              <a:ext uri="{FF2B5EF4-FFF2-40B4-BE49-F238E27FC236}">
                <a16:creationId xmlns="" xmlns:a16="http://schemas.microsoft.com/office/drawing/2014/main" id="{E2E76CAC-C669-4E5D-A6FD-AEF75EE3F498}"/>
              </a:ext>
            </a:extLst>
          </p:cNvPr>
          <p:cNvSpPr/>
          <p:nvPr/>
        </p:nvSpPr>
        <p:spPr>
          <a:xfrm>
            <a:off x="-36763" y="629175"/>
            <a:ext cx="9180764" cy="597074"/>
          </a:xfrm>
          <a:prstGeom prst="rect">
            <a:avLst/>
          </a:prstGeom>
          <a:solidFill>
            <a:srgbClr val="CA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bg1"/>
              </a:solidFill>
            </a:endParaRPr>
          </a:p>
        </p:txBody>
      </p:sp>
      <p:sp>
        <p:nvSpPr>
          <p:cNvPr id="20" name="Google Shape;301;p43">
            <a:extLst>
              <a:ext uri="{FF2B5EF4-FFF2-40B4-BE49-F238E27FC236}">
                <a16:creationId xmlns="" xmlns:a16="http://schemas.microsoft.com/office/drawing/2014/main" id="{1DF5E7AD-3C70-439A-B8DB-89348C638904}"/>
              </a:ext>
            </a:extLst>
          </p:cNvPr>
          <p:cNvSpPr txBox="1">
            <a:spLocks/>
          </p:cNvSpPr>
          <p:nvPr/>
        </p:nvSpPr>
        <p:spPr>
          <a:xfrm flipH="1">
            <a:off x="5290255" y="563113"/>
            <a:ext cx="8236219" cy="684937"/>
          </a:xfrm>
          <a:prstGeom prst="rect">
            <a:avLst/>
          </a:prstGeom>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400" b="1" dirty="0" smtClean="0">
                <a:solidFill>
                  <a:schemeClr val="bg1"/>
                </a:solidFill>
                <a:latin typeface="Century Gothic" panose="020B0502020202020204" pitchFamily="34" charset="0"/>
              </a:rPr>
              <a:t>UNIQUE BENEFITS</a:t>
            </a:r>
            <a:endParaRPr lang="en-ZA" sz="3400" b="1" dirty="0">
              <a:solidFill>
                <a:schemeClr val="bg1"/>
              </a:solidFill>
              <a:latin typeface="Century Gothic" panose="020B0502020202020204" pitchFamily="34" charset="0"/>
            </a:endParaRPr>
          </a:p>
        </p:txBody>
      </p:sp>
      <p:grpSp>
        <p:nvGrpSpPr>
          <p:cNvPr id="11" name="Group 10">
            <a:extLst>
              <a:ext uri="{FF2B5EF4-FFF2-40B4-BE49-F238E27FC236}">
                <a16:creationId xmlns="" xmlns:a16="http://schemas.microsoft.com/office/drawing/2014/main" id="{F2ABD3C6-7504-4761-9685-C2FF8E6ACC44}"/>
              </a:ext>
            </a:extLst>
          </p:cNvPr>
          <p:cNvGrpSpPr/>
          <p:nvPr/>
        </p:nvGrpSpPr>
        <p:grpSpPr>
          <a:xfrm>
            <a:off x="-336784" y="4003660"/>
            <a:ext cx="1508884" cy="1259270"/>
            <a:chOff x="7501947" y="41055"/>
            <a:chExt cx="1754733" cy="1464448"/>
          </a:xfrm>
        </p:grpSpPr>
        <p:pic>
          <p:nvPicPr>
            <p:cNvPr id="12" name="Picture 3" descr="F:\Logos\Annique\Annique_Secondary_red.png">
              <a:extLst>
                <a:ext uri="{FF2B5EF4-FFF2-40B4-BE49-F238E27FC236}">
                  <a16:creationId xmlns="" xmlns:a16="http://schemas.microsoft.com/office/drawing/2014/main" id="{D7196238-3988-411B-96F6-98298F6689A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40744" y="230528"/>
              <a:ext cx="811136" cy="8111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 xmlns:a16="http://schemas.microsoft.com/office/drawing/2014/main" id="{24FA1FE7-E647-4AE8-94AB-2C2140BBD93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4713" r="-7621" b="-21087"/>
            <a:stretch/>
          </p:blipFill>
          <p:spPr>
            <a:xfrm>
              <a:off x="7501947" y="41055"/>
              <a:ext cx="1754733" cy="1464448"/>
            </a:xfrm>
            <a:prstGeom prst="rect">
              <a:avLst/>
            </a:prstGeom>
          </p:spPr>
        </p:pic>
      </p:grpSp>
      <p:pic>
        <p:nvPicPr>
          <p:cNvPr id="14" name="Picture 13">
            <a:extLst>
              <a:ext uri="{FF2B5EF4-FFF2-40B4-BE49-F238E27FC236}">
                <a16:creationId xmlns="" xmlns:a16="http://schemas.microsoft.com/office/drawing/2014/main" id="{A13022B2-5CB0-48BA-95B7-26963CB52996}"/>
              </a:ext>
            </a:extLst>
          </p:cNvPr>
          <p:cNvPicPr>
            <a:picLocks noChangeAspect="1"/>
          </p:cNvPicPr>
          <p:nvPr/>
        </p:nvPicPr>
        <p:blipFill rotWithShape="1">
          <a:blip r:embed="rId5" cstate="email">
            <a:alphaModFix amt="40000"/>
            <a:extLst>
              <a:ext uri="{28A0092B-C50C-407E-A947-70E740481C1C}">
                <a14:useLocalDpi xmlns:a14="http://schemas.microsoft.com/office/drawing/2010/main"/>
              </a:ext>
            </a:extLst>
          </a:blip>
          <a:srcRect r="-11741" b="-1474"/>
          <a:stretch/>
        </p:blipFill>
        <p:spPr>
          <a:xfrm rot="5400000">
            <a:off x="6916282" y="2915784"/>
            <a:ext cx="3048569" cy="1406863"/>
          </a:xfrm>
          <a:prstGeom prst="rect">
            <a:avLst/>
          </a:prstGeom>
        </p:spPr>
      </p:pic>
      <p:sp>
        <p:nvSpPr>
          <p:cNvPr id="17" name="TextBox 16"/>
          <p:cNvSpPr txBox="1"/>
          <p:nvPr/>
        </p:nvSpPr>
        <p:spPr>
          <a:xfrm>
            <a:off x="5137855" y="4369420"/>
            <a:ext cx="3568113" cy="369332"/>
          </a:xfrm>
          <a:prstGeom prst="rect">
            <a:avLst/>
          </a:prstGeom>
          <a:noFill/>
        </p:spPr>
        <p:txBody>
          <a:bodyPr wrap="square" rtlCol="0">
            <a:spAutoFit/>
          </a:bodyPr>
          <a:lstStyle/>
          <a:p>
            <a:r>
              <a:rPr lang="en-US" b="1" dirty="0" smtClean="0">
                <a:solidFill>
                  <a:srgbClr val="0D918E"/>
                </a:solidFill>
              </a:rPr>
              <a:t>Dosage: 50ml 2 x per day</a:t>
            </a:r>
          </a:p>
        </p:txBody>
      </p:sp>
      <p:sp>
        <p:nvSpPr>
          <p:cNvPr id="19" name="TextBox 18"/>
          <p:cNvSpPr txBox="1"/>
          <p:nvPr/>
        </p:nvSpPr>
        <p:spPr>
          <a:xfrm>
            <a:off x="3807007" y="1258896"/>
            <a:ext cx="5728879" cy="2677656"/>
          </a:xfrm>
          <a:prstGeom prst="rect">
            <a:avLst/>
          </a:prstGeom>
          <a:noFill/>
        </p:spPr>
        <p:txBody>
          <a:bodyPr wrap="square" rtlCol="0">
            <a:spAutoFit/>
          </a:bodyPr>
          <a:lstStyle/>
          <a:p>
            <a:pPr marL="342900" lvl="0" indent="-342900">
              <a:buFont typeface="Arial" panose="020B0604020202020204" pitchFamily="34" charset="0"/>
              <a:buChar char="•"/>
            </a:pPr>
            <a:r>
              <a:rPr lang="en-ZA" sz="2400" dirty="0">
                <a:solidFill>
                  <a:schemeClr val="bg1"/>
                </a:solidFill>
                <a:ea typeface="Arial"/>
                <a:cs typeface="Arial"/>
                <a:sym typeface="Arial"/>
              </a:rPr>
              <a:t>Aloe </a:t>
            </a:r>
            <a:r>
              <a:rPr lang="en-ZA" sz="2400" dirty="0" err="1" smtClean="0">
                <a:solidFill>
                  <a:schemeClr val="bg1"/>
                </a:solidFill>
                <a:ea typeface="Arial"/>
                <a:cs typeface="Arial"/>
                <a:sym typeface="Arial"/>
              </a:rPr>
              <a:t>Ferox</a:t>
            </a:r>
            <a:r>
              <a:rPr lang="en-ZA" sz="2400" dirty="0" smtClean="0">
                <a:solidFill>
                  <a:schemeClr val="bg1"/>
                </a:solidFill>
                <a:ea typeface="Arial"/>
                <a:cs typeface="Arial"/>
                <a:sym typeface="Arial"/>
              </a:rPr>
              <a:t>, Rooibos </a:t>
            </a:r>
            <a:r>
              <a:rPr lang="en-ZA" sz="2400" dirty="0">
                <a:solidFill>
                  <a:schemeClr val="bg1"/>
                </a:solidFill>
                <a:ea typeface="Arial"/>
                <a:cs typeface="Arial"/>
                <a:sym typeface="Arial"/>
              </a:rPr>
              <a:t>= </a:t>
            </a:r>
            <a:r>
              <a:rPr lang="en-ZA" sz="2400" dirty="0" smtClean="0">
                <a:solidFill>
                  <a:schemeClr val="bg1"/>
                </a:solidFill>
                <a:ea typeface="Arial"/>
                <a:cs typeface="Arial"/>
                <a:sym typeface="Arial"/>
              </a:rPr>
              <a:t>indigenous </a:t>
            </a:r>
            <a:endParaRPr lang="en-ZA" sz="2400" dirty="0">
              <a:solidFill>
                <a:schemeClr val="bg1"/>
              </a:solidFill>
              <a:ea typeface="Arial"/>
              <a:cs typeface="Arial"/>
              <a:sym typeface="Arial"/>
            </a:endParaRPr>
          </a:p>
          <a:p>
            <a:pPr marL="342900" lvl="0" indent="-342900">
              <a:buFont typeface="Arial" panose="020B0604020202020204" pitchFamily="34" charset="0"/>
              <a:buChar char="•"/>
            </a:pPr>
            <a:r>
              <a:rPr lang="en-ZA" sz="2400" dirty="0">
                <a:solidFill>
                  <a:schemeClr val="bg1"/>
                </a:solidFill>
                <a:ea typeface="Arial"/>
                <a:cs typeface="Arial"/>
                <a:sym typeface="Arial"/>
              </a:rPr>
              <a:t>Great taste</a:t>
            </a:r>
          </a:p>
          <a:p>
            <a:r>
              <a:rPr lang="en-ZA" sz="2400" u="sng" dirty="0" smtClean="0">
                <a:solidFill>
                  <a:schemeClr val="bg1"/>
                </a:solidFill>
              </a:rPr>
              <a:t>RECOMMENDED </a:t>
            </a:r>
            <a:r>
              <a:rPr lang="en-ZA" sz="2400" u="sng" dirty="0">
                <a:solidFill>
                  <a:schemeClr val="bg1"/>
                </a:solidFill>
              </a:rPr>
              <a:t>FOR:</a:t>
            </a:r>
            <a:endParaRPr lang="en-ZA" sz="2400" dirty="0">
              <a:solidFill>
                <a:schemeClr val="bg1"/>
              </a:solidFill>
            </a:endParaRPr>
          </a:p>
          <a:p>
            <a:pPr marL="342900" indent="-342900">
              <a:buFont typeface="Arial" panose="020B0604020202020204" pitchFamily="34" charset="0"/>
              <a:buChar char="•"/>
            </a:pPr>
            <a:r>
              <a:rPr lang="en-ZA" sz="2400" dirty="0">
                <a:solidFill>
                  <a:schemeClr val="bg1"/>
                </a:solidFill>
              </a:rPr>
              <a:t>Digestive health</a:t>
            </a:r>
          </a:p>
          <a:p>
            <a:pPr marL="342900" lvl="0" indent="-342900">
              <a:buFont typeface="Arial" panose="020B0604020202020204" pitchFamily="34" charset="0"/>
              <a:buChar char="•"/>
            </a:pPr>
            <a:r>
              <a:rPr lang="en-ZA" sz="2400" dirty="0" smtClean="0">
                <a:solidFill>
                  <a:schemeClr val="bg1"/>
                </a:solidFill>
              </a:rPr>
              <a:t>Ulcerative </a:t>
            </a:r>
            <a:r>
              <a:rPr lang="en-ZA" sz="2400" dirty="0">
                <a:solidFill>
                  <a:schemeClr val="bg1"/>
                </a:solidFill>
              </a:rPr>
              <a:t>colitis</a:t>
            </a:r>
          </a:p>
          <a:p>
            <a:pPr marL="342900" lvl="0" indent="-342900">
              <a:buFont typeface="Arial" panose="020B0604020202020204" pitchFamily="34" charset="0"/>
              <a:buChar char="•"/>
            </a:pPr>
            <a:r>
              <a:rPr lang="en-ZA" sz="2400" dirty="0" smtClean="0">
                <a:solidFill>
                  <a:schemeClr val="bg1"/>
                </a:solidFill>
              </a:rPr>
              <a:t>Stomach ulcers</a:t>
            </a:r>
          </a:p>
          <a:p>
            <a:pPr marL="342900" lvl="0" indent="-342900">
              <a:buFont typeface="Arial" panose="020B0604020202020204" pitchFamily="34" charset="0"/>
              <a:buChar char="•"/>
            </a:pPr>
            <a:r>
              <a:rPr lang="en-ZA" sz="2400" dirty="0">
                <a:solidFill>
                  <a:schemeClr val="bg1"/>
                </a:solidFill>
              </a:rPr>
              <a:t>Immune </a:t>
            </a:r>
            <a:r>
              <a:rPr lang="en-ZA" sz="2400" dirty="0" smtClean="0">
                <a:solidFill>
                  <a:schemeClr val="bg1"/>
                </a:solidFill>
              </a:rPr>
              <a:t>system</a:t>
            </a:r>
            <a:endParaRPr lang="en-ZA" sz="2400" dirty="0">
              <a:solidFill>
                <a:schemeClr val="bg1"/>
              </a:solidFill>
            </a:endParaRPr>
          </a:p>
        </p:txBody>
      </p:sp>
      <p:pic>
        <p:nvPicPr>
          <p:cNvPr id="25" name="Picture 24" descr="A close up of a plant&#10;&#10;Description automatically generated">
            <a:extLst>
              <a:ext uri="{FF2B5EF4-FFF2-40B4-BE49-F238E27FC236}">
                <a16:creationId xmlns="" xmlns:a16="http://schemas.microsoft.com/office/drawing/2014/main" id="{CC3222DA-E66B-49E6-9D3B-D2D626D96263}"/>
              </a:ext>
            </a:extLst>
          </p:cNvPr>
          <p:cNvPicPr>
            <a:picLocks noChangeAspect="1"/>
          </p:cNvPicPr>
          <p:nvPr/>
        </p:nvPicPr>
        <p:blipFill>
          <a:blip r:embed="rId6" cstate="email">
            <a:alphaModFix amt="38000"/>
            <a:extLst>
              <a:ext uri="{28A0092B-C50C-407E-A947-70E740481C1C}">
                <a14:useLocalDpi xmlns:a14="http://schemas.microsoft.com/office/drawing/2010/main"/>
              </a:ext>
            </a:extLst>
          </a:blip>
          <a:stretch>
            <a:fillRect/>
          </a:stretch>
        </p:blipFill>
        <p:spPr>
          <a:xfrm rot="10800000">
            <a:off x="-259" y="646679"/>
            <a:ext cx="877128" cy="509424"/>
          </a:xfrm>
          <a:prstGeom prst="rect">
            <a:avLst/>
          </a:prstGeom>
        </p:spPr>
      </p:pic>
      <p:pic>
        <p:nvPicPr>
          <p:cNvPr id="26" name="Picture 25" descr="A close up of a plant&#10;&#10;Description automatically generated">
            <a:extLst>
              <a:ext uri="{FF2B5EF4-FFF2-40B4-BE49-F238E27FC236}">
                <a16:creationId xmlns="" xmlns:a16="http://schemas.microsoft.com/office/drawing/2014/main" id="{81B388D7-5974-4E43-A014-27DB6DD6F89A}"/>
              </a:ext>
            </a:extLst>
          </p:cNvPr>
          <p:cNvPicPr>
            <a:picLocks noChangeAspect="1"/>
          </p:cNvPicPr>
          <p:nvPr/>
        </p:nvPicPr>
        <p:blipFill>
          <a:blip r:embed="rId7" cstate="email">
            <a:alphaModFix amt="38000"/>
            <a:extLst>
              <a:ext uri="{28A0092B-C50C-407E-A947-70E740481C1C}">
                <a14:useLocalDpi xmlns:a14="http://schemas.microsoft.com/office/drawing/2010/main"/>
              </a:ext>
            </a:extLst>
          </a:blip>
          <a:stretch>
            <a:fillRect/>
          </a:stretch>
        </p:blipFill>
        <p:spPr>
          <a:xfrm rot="253754" flipH="1" flipV="1">
            <a:off x="747076" y="662675"/>
            <a:ext cx="645572" cy="374939"/>
          </a:xfrm>
          <a:prstGeom prst="rect">
            <a:avLst/>
          </a:prstGeom>
        </p:spPr>
      </p:pic>
      <p:sp>
        <p:nvSpPr>
          <p:cNvPr id="27" name="Google Shape;301;p43">
            <a:extLst>
              <a:ext uri="{FF2B5EF4-FFF2-40B4-BE49-F238E27FC236}">
                <a16:creationId xmlns="" xmlns:a16="http://schemas.microsoft.com/office/drawing/2014/main" id="{1DF5E7AD-3C70-439A-B8DB-89348C638904}"/>
              </a:ext>
            </a:extLst>
          </p:cNvPr>
          <p:cNvSpPr txBox="1">
            <a:spLocks/>
          </p:cNvSpPr>
          <p:nvPr/>
        </p:nvSpPr>
        <p:spPr>
          <a:xfrm flipH="1">
            <a:off x="1385275" y="616625"/>
            <a:ext cx="3412356" cy="684937"/>
          </a:xfrm>
          <a:prstGeom prst="rect">
            <a:avLst/>
          </a:prstGeom>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ZA" sz="3600" b="1" dirty="0" smtClean="0">
                <a:solidFill>
                  <a:schemeClr val="bg1"/>
                </a:solidFill>
                <a:latin typeface="Century Gothic" panose="020B0502020202020204" pitchFamily="34" charset="0"/>
              </a:rPr>
              <a:t>Aloe Drink </a:t>
            </a:r>
            <a:endParaRPr lang="en-ZA" sz="3600" b="1" dirty="0">
              <a:solidFill>
                <a:schemeClr val="bg1"/>
              </a:solidFill>
              <a:latin typeface="Century Gothic" panose="020B0502020202020204" pitchFamily="34" charset="0"/>
            </a:endParaRPr>
          </a:p>
        </p:txBody>
      </p:sp>
      <p:pic>
        <p:nvPicPr>
          <p:cNvPr id="4098" name="Picture 2" descr="P:\PRODUCT RANGES\High Res - Deep Etched Images\PNG\FOREVER HEALTHY PNG\FH Aloe and Green Rooibos Drink 1lt.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20992710">
            <a:off x="390614" y="-154881"/>
            <a:ext cx="2934479" cy="5744380"/>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1956660" y="1222133"/>
            <a:ext cx="1843458" cy="1795813"/>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Google Shape;301;p43">
            <a:extLst>
              <a:ext uri="{FF2B5EF4-FFF2-40B4-BE49-F238E27FC236}">
                <a16:creationId xmlns="" xmlns:a16="http://schemas.microsoft.com/office/drawing/2014/main" id="{1DF5E7AD-3C70-439A-B8DB-89348C638904}"/>
              </a:ext>
            </a:extLst>
          </p:cNvPr>
          <p:cNvSpPr txBox="1">
            <a:spLocks/>
          </p:cNvSpPr>
          <p:nvPr/>
        </p:nvSpPr>
        <p:spPr>
          <a:xfrm flipH="1">
            <a:off x="1475031" y="1884445"/>
            <a:ext cx="2867199" cy="684937"/>
          </a:xfrm>
          <a:prstGeom prst="rect">
            <a:avLst/>
          </a:prstGeom>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smtClean="0">
                <a:solidFill>
                  <a:srgbClr val="CA3E37"/>
                </a:solidFill>
                <a:latin typeface="Arial" panose="020B0604020202020204" pitchFamily="34" charset="0"/>
                <a:cs typeface="Arial" panose="020B0604020202020204" pitchFamily="34" charset="0"/>
              </a:rPr>
              <a:t>Colon </a:t>
            </a:r>
          </a:p>
          <a:p>
            <a:pPr algn="ctr"/>
            <a:r>
              <a:rPr lang="en-US" sz="2800" b="1" dirty="0" smtClean="0">
                <a:solidFill>
                  <a:srgbClr val="CA3E37"/>
                </a:solidFill>
                <a:latin typeface="Arial" panose="020B0604020202020204" pitchFamily="34" charset="0"/>
                <a:cs typeface="Arial" panose="020B0604020202020204" pitchFamily="34" charset="0"/>
              </a:rPr>
              <a:t>Cleanser</a:t>
            </a:r>
          </a:p>
        </p:txBody>
      </p:sp>
    </p:spTree>
    <p:extLst>
      <p:ext uri="{BB962C8B-B14F-4D97-AF65-F5344CB8AC3E}">
        <p14:creationId xmlns:p14="http://schemas.microsoft.com/office/powerpoint/2010/main" val="3595922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30245" y="-2268972"/>
            <a:ext cx="7037043" cy="7539026"/>
          </a:xfrm>
          <a:prstGeom prst="rect">
            <a:avLst/>
          </a:prstGeom>
        </p:spPr>
      </p:pic>
      <p:sp>
        <p:nvSpPr>
          <p:cNvPr id="2" name="Oval 1"/>
          <p:cNvSpPr/>
          <p:nvPr/>
        </p:nvSpPr>
        <p:spPr>
          <a:xfrm>
            <a:off x="-1608103" y="-2234076"/>
            <a:ext cx="5309859" cy="9511176"/>
          </a:xfrm>
          <a:prstGeom prst="ellipse">
            <a:avLst/>
          </a:prstGeom>
          <a:solidFill>
            <a:schemeClr val="bg1"/>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a:extLst>
              <a:ext uri="{FF2B5EF4-FFF2-40B4-BE49-F238E27FC236}">
                <a16:creationId xmlns="" xmlns:a16="http://schemas.microsoft.com/office/drawing/2014/main" id="{E2E76CAC-C669-4E5D-A6FD-AEF75EE3F498}"/>
              </a:ext>
            </a:extLst>
          </p:cNvPr>
          <p:cNvSpPr/>
          <p:nvPr/>
        </p:nvSpPr>
        <p:spPr>
          <a:xfrm>
            <a:off x="-36763" y="629175"/>
            <a:ext cx="9180764" cy="597074"/>
          </a:xfrm>
          <a:prstGeom prst="rect">
            <a:avLst/>
          </a:prstGeom>
          <a:solidFill>
            <a:srgbClr val="CA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2" name="Picture 21" descr="A close up of a plant&#10;&#10;Description automatically generated">
            <a:extLst>
              <a:ext uri="{FF2B5EF4-FFF2-40B4-BE49-F238E27FC236}">
                <a16:creationId xmlns="" xmlns:a16="http://schemas.microsoft.com/office/drawing/2014/main" id="{CC3222DA-E66B-49E6-9D3B-D2D626D96263}"/>
              </a:ext>
            </a:extLst>
          </p:cNvPr>
          <p:cNvPicPr>
            <a:picLocks noChangeAspect="1"/>
          </p:cNvPicPr>
          <p:nvPr/>
        </p:nvPicPr>
        <p:blipFill>
          <a:blip r:embed="rId4" cstate="email">
            <a:alphaModFix amt="38000"/>
            <a:extLst>
              <a:ext uri="{28A0092B-C50C-407E-A947-70E740481C1C}">
                <a14:useLocalDpi xmlns:a14="http://schemas.microsoft.com/office/drawing/2010/main"/>
              </a:ext>
            </a:extLst>
          </a:blip>
          <a:stretch>
            <a:fillRect/>
          </a:stretch>
        </p:blipFill>
        <p:spPr>
          <a:xfrm rot="10800000">
            <a:off x="4818152" y="647401"/>
            <a:ext cx="877128" cy="509424"/>
          </a:xfrm>
          <a:prstGeom prst="rect">
            <a:avLst/>
          </a:prstGeom>
        </p:spPr>
      </p:pic>
      <p:pic>
        <p:nvPicPr>
          <p:cNvPr id="23" name="Picture 22" descr="A close up of a plant&#10;&#10;Description automatically generated">
            <a:extLst>
              <a:ext uri="{FF2B5EF4-FFF2-40B4-BE49-F238E27FC236}">
                <a16:creationId xmlns="" xmlns:a16="http://schemas.microsoft.com/office/drawing/2014/main" id="{81B388D7-5974-4E43-A014-27DB6DD6F89A}"/>
              </a:ext>
            </a:extLst>
          </p:cNvPr>
          <p:cNvPicPr>
            <a:picLocks noChangeAspect="1"/>
          </p:cNvPicPr>
          <p:nvPr/>
        </p:nvPicPr>
        <p:blipFill>
          <a:blip r:embed="rId5" cstate="email">
            <a:alphaModFix amt="38000"/>
            <a:extLst>
              <a:ext uri="{28A0092B-C50C-407E-A947-70E740481C1C}">
                <a14:useLocalDpi xmlns:a14="http://schemas.microsoft.com/office/drawing/2010/main"/>
              </a:ext>
            </a:extLst>
          </a:blip>
          <a:stretch>
            <a:fillRect/>
          </a:stretch>
        </p:blipFill>
        <p:spPr>
          <a:xfrm rot="253754" flipH="1" flipV="1">
            <a:off x="5578665" y="642012"/>
            <a:ext cx="645572" cy="374939"/>
          </a:xfrm>
          <a:prstGeom prst="rect">
            <a:avLst/>
          </a:prstGeom>
        </p:spPr>
      </p:pic>
      <p:grpSp>
        <p:nvGrpSpPr>
          <p:cNvPr id="11" name="Group 10">
            <a:extLst>
              <a:ext uri="{FF2B5EF4-FFF2-40B4-BE49-F238E27FC236}">
                <a16:creationId xmlns="" xmlns:a16="http://schemas.microsoft.com/office/drawing/2014/main" id="{F2ABD3C6-7504-4761-9685-C2FF8E6ACC44}"/>
              </a:ext>
            </a:extLst>
          </p:cNvPr>
          <p:cNvGrpSpPr/>
          <p:nvPr/>
        </p:nvGrpSpPr>
        <p:grpSpPr>
          <a:xfrm>
            <a:off x="-336784" y="4003660"/>
            <a:ext cx="1508884" cy="1259270"/>
            <a:chOff x="7501947" y="41055"/>
            <a:chExt cx="1754733" cy="1464448"/>
          </a:xfrm>
        </p:grpSpPr>
        <p:pic>
          <p:nvPicPr>
            <p:cNvPr id="12" name="Picture 3" descr="F:\Logos\Annique\Annique_Secondary_red.png">
              <a:extLst>
                <a:ext uri="{FF2B5EF4-FFF2-40B4-BE49-F238E27FC236}">
                  <a16:creationId xmlns="" xmlns:a16="http://schemas.microsoft.com/office/drawing/2014/main" id="{D7196238-3988-411B-96F6-98298F6689A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140744" y="230528"/>
              <a:ext cx="811136" cy="8111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 xmlns:a16="http://schemas.microsoft.com/office/drawing/2014/main" id="{24FA1FE7-E647-4AE8-94AB-2C2140BBD93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34713" r="-7621" b="-21087"/>
            <a:stretch/>
          </p:blipFill>
          <p:spPr>
            <a:xfrm>
              <a:off x="7501947" y="41055"/>
              <a:ext cx="1754733" cy="1464448"/>
            </a:xfrm>
            <a:prstGeom prst="rect">
              <a:avLst/>
            </a:prstGeom>
          </p:spPr>
        </p:pic>
      </p:grpSp>
      <p:sp>
        <p:nvSpPr>
          <p:cNvPr id="20" name="Google Shape;301;p43">
            <a:extLst>
              <a:ext uri="{FF2B5EF4-FFF2-40B4-BE49-F238E27FC236}">
                <a16:creationId xmlns="" xmlns:a16="http://schemas.microsoft.com/office/drawing/2014/main" id="{1DF5E7AD-3C70-439A-B8DB-89348C638904}"/>
              </a:ext>
            </a:extLst>
          </p:cNvPr>
          <p:cNvSpPr txBox="1">
            <a:spLocks/>
          </p:cNvSpPr>
          <p:nvPr/>
        </p:nvSpPr>
        <p:spPr>
          <a:xfrm flipH="1">
            <a:off x="5309292" y="618717"/>
            <a:ext cx="8236219" cy="684937"/>
          </a:xfrm>
          <a:prstGeom prst="rect">
            <a:avLst/>
          </a:prstGeom>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ZA" sz="3600" b="1" dirty="0" smtClean="0">
                <a:solidFill>
                  <a:schemeClr val="bg1"/>
                </a:solidFill>
                <a:latin typeface="Century Gothic" panose="020B0502020202020204" pitchFamily="34" charset="0"/>
              </a:rPr>
              <a:t>PRODUCT STORY</a:t>
            </a:r>
            <a:endParaRPr lang="en-ZA" sz="3600" b="1" dirty="0">
              <a:solidFill>
                <a:schemeClr val="bg1"/>
              </a:solidFill>
              <a:latin typeface="Century Gothic" panose="020B0502020202020204" pitchFamily="34" charset="0"/>
            </a:endParaRPr>
          </a:p>
        </p:txBody>
      </p:sp>
      <p:sp>
        <p:nvSpPr>
          <p:cNvPr id="26" name="Google Shape;301;p43">
            <a:extLst>
              <a:ext uri="{FF2B5EF4-FFF2-40B4-BE49-F238E27FC236}">
                <a16:creationId xmlns="" xmlns:a16="http://schemas.microsoft.com/office/drawing/2014/main" id="{1DF5E7AD-3C70-439A-B8DB-89348C638904}"/>
              </a:ext>
            </a:extLst>
          </p:cNvPr>
          <p:cNvSpPr txBox="1">
            <a:spLocks/>
          </p:cNvSpPr>
          <p:nvPr/>
        </p:nvSpPr>
        <p:spPr>
          <a:xfrm flipH="1">
            <a:off x="1385275" y="616625"/>
            <a:ext cx="3412356" cy="684937"/>
          </a:xfrm>
          <a:prstGeom prst="rect">
            <a:avLst/>
          </a:prstGeom>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ZA" sz="3600" b="1" dirty="0" smtClean="0">
                <a:solidFill>
                  <a:schemeClr val="bg1"/>
                </a:solidFill>
                <a:latin typeface="Century Gothic" panose="020B0502020202020204" pitchFamily="34" charset="0"/>
              </a:rPr>
              <a:t>Aloe Drink </a:t>
            </a:r>
            <a:endParaRPr lang="en-ZA" sz="3600" b="1" dirty="0">
              <a:solidFill>
                <a:schemeClr val="bg1"/>
              </a:solidFill>
              <a:latin typeface="Century Gothic" panose="020B0502020202020204" pitchFamily="34" charset="0"/>
            </a:endParaRPr>
          </a:p>
        </p:txBody>
      </p:sp>
      <p:pic>
        <p:nvPicPr>
          <p:cNvPr id="27" name="Picture 2" descr="P:\PRODUCT RANGES\High Res - Deep Etched Images\PNG\FOREVER HEALTHY PNG\FH Aloe and Green Rooibos Drink 1lt.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20992710">
            <a:off x="390614" y="-154881"/>
            <a:ext cx="2934479" cy="5744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410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4" name="Picture 13">
            <a:extLst>
              <a:ext uri="{FF2B5EF4-FFF2-40B4-BE49-F238E27FC236}">
                <a16:creationId xmlns="" xmlns:a16="http://schemas.microsoft.com/office/drawing/2014/main" id="{A13022B2-5CB0-48BA-95B7-26963CB52996}"/>
              </a:ext>
            </a:extLst>
          </p:cNvPr>
          <p:cNvPicPr>
            <a:picLocks noChangeAspect="1"/>
          </p:cNvPicPr>
          <p:nvPr/>
        </p:nvPicPr>
        <p:blipFill rotWithShape="1">
          <a:blip r:embed="rId3" cstate="email">
            <a:alphaModFix amt="40000"/>
            <a:extLst>
              <a:ext uri="{28A0092B-C50C-407E-A947-70E740481C1C}">
                <a14:useLocalDpi xmlns:a14="http://schemas.microsoft.com/office/drawing/2010/main"/>
              </a:ext>
            </a:extLst>
          </a:blip>
          <a:srcRect r="-11741" b="-1474"/>
          <a:stretch/>
        </p:blipFill>
        <p:spPr>
          <a:xfrm rot="5400000">
            <a:off x="6916282" y="2915784"/>
            <a:ext cx="3048569" cy="1406863"/>
          </a:xfrm>
          <a:prstGeom prst="rect">
            <a:avLst/>
          </a:prstGeom>
        </p:spPr>
      </p:pic>
      <p:pic>
        <p:nvPicPr>
          <p:cNvPr id="5122" name="Picture 2" descr="P:\PRODUCT RANGES\High Res - Deep Etched Images\PNG\FOREVER HEALTHY PNG\FH OptiRooibos CMYK.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7554" y="1245455"/>
            <a:ext cx="2676503" cy="389804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 xmlns:a16="http://schemas.microsoft.com/office/drawing/2014/main" id="{E2E76CAC-C669-4E5D-A6FD-AEF75EE3F498}"/>
              </a:ext>
            </a:extLst>
          </p:cNvPr>
          <p:cNvSpPr/>
          <p:nvPr/>
        </p:nvSpPr>
        <p:spPr>
          <a:xfrm>
            <a:off x="-36763" y="629175"/>
            <a:ext cx="9180764" cy="597074"/>
          </a:xfrm>
          <a:prstGeom prst="rect">
            <a:avLst/>
          </a:prstGeom>
          <a:solidFill>
            <a:srgbClr val="CA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Google Shape;301;p43">
            <a:extLst>
              <a:ext uri="{FF2B5EF4-FFF2-40B4-BE49-F238E27FC236}">
                <a16:creationId xmlns="" xmlns:a16="http://schemas.microsoft.com/office/drawing/2014/main" id="{1DF5E7AD-3C70-439A-B8DB-89348C638904}"/>
              </a:ext>
            </a:extLst>
          </p:cNvPr>
          <p:cNvSpPr txBox="1">
            <a:spLocks/>
          </p:cNvSpPr>
          <p:nvPr/>
        </p:nvSpPr>
        <p:spPr>
          <a:xfrm flipH="1">
            <a:off x="5185115" y="575086"/>
            <a:ext cx="8236219" cy="684937"/>
          </a:xfrm>
          <a:prstGeom prst="rect">
            <a:avLst/>
          </a:prstGeom>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400" b="1" dirty="0" smtClean="0">
                <a:solidFill>
                  <a:schemeClr val="bg1"/>
                </a:solidFill>
                <a:latin typeface="Century Gothic" panose="020B0502020202020204" pitchFamily="34" charset="0"/>
              </a:rPr>
              <a:t>UNIQUE BENEFITS</a:t>
            </a:r>
            <a:endParaRPr lang="en-ZA" sz="3400" b="1" dirty="0">
              <a:solidFill>
                <a:schemeClr val="bg1"/>
              </a:solidFill>
              <a:latin typeface="Century Gothic" panose="020B0502020202020204" pitchFamily="34" charset="0"/>
            </a:endParaRPr>
          </a:p>
        </p:txBody>
      </p:sp>
      <p:grpSp>
        <p:nvGrpSpPr>
          <p:cNvPr id="11" name="Group 10">
            <a:extLst>
              <a:ext uri="{FF2B5EF4-FFF2-40B4-BE49-F238E27FC236}">
                <a16:creationId xmlns="" xmlns:a16="http://schemas.microsoft.com/office/drawing/2014/main" id="{F2ABD3C6-7504-4761-9685-C2FF8E6ACC44}"/>
              </a:ext>
            </a:extLst>
          </p:cNvPr>
          <p:cNvGrpSpPr/>
          <p:nvPr/>
        </p:nvGrpSpPr>
        <p:grpSpPr>
          <a:xfrm>
            <a:off x="-336784" y="4003660"/>
            <a:ext cx="1508884" cy="1259270"/>
            <a:chOff x="7501947" y="41055"/>
            <a:chExt cx="1754733" cy="1464448"/>
          </a:xfrm>
        </p:grpSpPr>
        <p:pic>
          <p:nvPicPr>
            <p:cNvPr id="12" name="Picture 3" descr="F:\Logos\Annique\Annique_Secondary_red.png">
              <a:extLst>
                <a:ext uri="{FF2B5EF4-FFF2-40B4-BE49-F238E27FC236}">
                  <a16:creationId xmlns="" xmlns:a16="http://schemas.microsoft.com/office/drawing/2014/main" id="{D7196238-3988-411B-96F6-98298F6689A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40744" y="230528"/>
              <a:ext cx="811136" cy="8111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 xmlns:a16="http://schemas.microsoft.com/office/drawing/2014/main" id="{24FA1FE7-E647-4AE8-94AB-2C2140BBD93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4713" r="-7621" b="-21087"/>
            <a:stretch/>
          </p:blipFill>
          <p:spPr>
            <a:xfrm>
              <a:off x="7501947" y="41055"/>
              <a:ext cx="1754733" cy="1464448"/>
            </a:xfrm>
            <a:prstGeom prst="rect">
              <a:avLst/>
            </a:prstGeom>
          </p:spPr>
        </p:pic>
      </p:grpSp>
      <p:sp>
        <p:nvSpPr>
          <p:cNvPr id="17" name="TextBox 16"/>
          <p:cNvSpPr txBox="1"/>
          <p:nvPr/>
        </p:nvSpPr>
        <p:spPr>
          <a:xfrm>
            <a:off x="1121299" y="4369420"/>
            <a:ext cx="2608219" cy="369332"/>
          </a:xfrm>
          <a:prstGeom prst="rect">
            <a:avLst/>
          </a:prstGeom>
          <a:noFill/>
        </p:spPr>
        <p:txBody>
          <a:bodyPr wrap="square" rtlCol="0">
            <a:spAutoFit/>
          </a:bodyPr>
          <a:lstStyle/>
          <a:p>
            <a:r>
              <a:rPr lang="en-US" b="1" dirty="0" smtClean="0">
                <a:solidFill>
                  <a:schemeClr val="bg1"/>
                </a:solidFill>
              </a:rPr>
              <a:t>Dosage: 1-3 per day</a:t>
            </a:r>
            <a:endParaRPr lang="en-ZA" b="1" dirty="0">
              <a:solidFill>
                <a:schemeClr val="bg1"/>
              </a:solidFill>
            </a:endParaRPr>
          </a:p>
        </p:txBody>
      </p:sp>
      <p:sp>
        <p:nvSpPr>
          <p:cNvPr id="19" name="TextBox 18"/>
          <p:cNvSpPr txBox="1"/>
          <p:nvPr/>
        </p:nvSpPr>
        <p:spPr>
          <a:xfrm>
            <a:off x="228276" y="1567835"/>
            <a:ext cx="4826201" cy="1938992"/>
          </a:xfrm>
          <a:prstGeom prst="rect">
            <a:avLst/>
          </a:prstGeom>
          <a:noFill/>
        </p:spPr>
        <p:txBody>
          <a:bodyPr wrap="square" rtlCol="0">
            <a:spAutoFit/>
          </a:bodyPr>
          <a:lstStyle/>
          <a:p>
            <a:pPr marL="342900" lvl="0" indent="-342900">
              <a:buFont typeface="Arial" panose="020B0604020202020204" pitchFamily="34" charset="0"/>
              <a:buChar char="•"/>
            </a:pPr>
            <a:r>
              <a:rPr lang="en-ZA" sz="2400" dirty="0">
                <a:solidFill>
                  <a:schemeClr val="bg1"/>
                </a:solidFill>
              </a:rPr>
              <a:t>Rooibos benefits in capsule form</a:t>
            </a:r>
          </a:p>
          <a:p>
            <a:pPr marL="342900" lvl="0" indent="-342900">
              <a:buFont typeface="Arial" panose="020B0604020202020204" pitchFamily="34" charset="0"/>
              <a:buChar char="•"/>
            </a:pPr>
            <a:r>
              <a:rPr lang="en-ZA" sz="2400" dirty="0">
                <a:solidFill>
                  <a:schemeClr val="bg1"/>
                </a:solidFill>
              </a:rPr>
              <a:t>Ideal if you don’t enjoy the taste of Rooibos</a:t>
            </a:r>
          </a:p>
          <a:p>
            <a:pPr marL="342900" lvl="0" indent="-342900">
              <a:buFont typeface="Arial" panose="020B0604020202020204" pitchFamily="34" charset="0"/>
              <a:buChar char="•"/>
            </a:pPr>
            <a:endParaRPr lang="en-ZA" sz="2400" dirty="0">
              <a:solidFill>
                <a:schemeClr val="bg1"/>
              </a:solidFill>
            </a:endParaRPr>
          </a:p>
        </p:txBody>
      </p:sp>
      <p:sp>
        <p:nvSpPr>
          <p:cNvPr id="21" name="Oval 20"/>
          <p:cNvSpPr/>
          <p:nvPr/>
        </p:nvSpPr>
        <p:spPr>
          <a:xfrm>
            <a:off x="4980117" y="1293797"/>
            <a:ext cx="2068167" cy="1942009"/>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Google Shape;301;p43">
            <a:extLst>
              <a:ext uri="{FF2B5EF4-FFF2-40B4-BE49-F238E27FC236}">
                <a16:creationId xmlns="" xmlns:a16="http://schemas.microsoft.com/office/drawing/2014/main" id="{1DF5E7AD-3C70-439A-B8DB-89348C638904}"/>
              </a:ext>
            </a:extLst>
          </p:cNvPr>
          <p:cNvSpPr txBox="1">
            <a:spLocks/>
          </p:cNvSpPr>
          <p:nvPr/>
        </p:nvSpPr>
        <p:spPr>
          <a:xfrm flipH="1">
            <a:off x="4580600" y="2084570"/>
            <a:ext cx="2867199" cy="684937"/>
          </a:xfrm>
          <a:prstGeom prst="rect">
            <a:avLst/>
          </a:prstGeom>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smtClean="0">
                <a:solidFill>
                  <a:srgbClr val="CA3E37"/>
                </a:solidFill>
                <a:latin typeface="Arial" panose="020B0604020202020204" pitchFamily="34" charset="0"/>
                <a:cs typeface="Arial" panose="020B0604020202020204" pitchFamily="34" charset="0"/>
              </a:rPr>
              <a:t>Rooibos in a capsule</a:t>
            </a:r>
          </a:p>
        </p:txBody>
      </p:sp>
      <p:sp>
        <p:nvSpPr>
          <p:cNvPr id="15" name="Google Shape;301;p43">
            <a:extLst>
              <a:ext uri="{FF2B5EF4-FFF2-40B4-BE49-F238E27FC236}">
                <a16:creationId xmlns="" xmlns:a16="http://schemas.microsoft.com/office/drawing/2014/main" id="{1DF5E7AD-3C70-439A-B8DB-89348C638904}"/>
              </a:ext>
            </a:extLst>
          </p:cNvPr>
          <p:cNvSpPr txBox="1">
            <a:spLocks/>
          </p:cNvSpPr>
          <p:nvPr/>
        </p:nvSpPr>
        <p:spPr>
          <a:xfrm flipH="1">
            <a:off x="675146" y="604072"/>
            <a:ext cx="8236219" cy="684937"/>
          </a:xfrm>
          <a:prstGeom prst="rect">
            <a:avLst/>
          </a:prstGeom>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ZA" sz="3400" b="1" dirty="0" smtClean="0">
                <a:solidFill>
                  <a:schemeClr val="bg1"/>
                </a:solidFill>
                <a:latin typeface="Century Gothic" panose="020B0502020202020204" pitchFamily="34" charset="0"/>
              </a:rPr>
              <a:t> </a:t>
            </a:r>
            <a:endParaRPr lang="en-ZA" sz="3400" b="1" dirty="0">
              <a:solidFill>
                <a:schemeClr val="bg1"/>
              </a:solidFill>
              <a:latin typeface="Century Gothic" panose="020B0502020202020204" pitchFamily="34" charset="0"/>
            </a:endParaRPr>
          </a:p>
        </p:txBody>
      </p:sp>
      <p:pic>
        <p:nvPicPr>
          <p:cNvPr id="25" name="Picture 24" descr="A close up of a plant&#10;&#10;Description automatically generated">
            <a:extLst>
              <a:ext uri="{FF2B5EF4-FFF2-40B4-BE49-F238E27FC236}">
                <a16:creationId xmlns="" xmlns:a16="http://schemas.microsoft.com/office/drawing/2014/main" id="{CC3222DA-E66B-49E6-9D3B-D2D626D96263}"/>
              </a:ext>
            </a:extLst>
          </p:cNvPr>
          <p:cNvPicPr>
            <a:picLocks noChangeAspect="1"/>
          </p:cNvPicPr>
          <p:nvPr/>
        </p:nvPicPr>
        <p:blipFill>
          <a:blip r:embed="rId7" cstate="email">
            <a:alphaModFix amt="38000"/>
            <a:extLst>
              <a:ext uri="{28A0092B-C50C-407E-A947-70E740481C1C}">
                <a14:useLocalDpi xmlns:a14="http://schemas.microsoft.com/office/drawing/2010/main"/>
              </a:ext>
            </a:extLst>
          </a:blip>
          <a:stretch>
            <a:fillRect/>
          </a:stretch>
        </p:blipFill>
        <p:spPr>
          <a:xfrm rot="10800000">
            <a:off x="-259" y="646679"/>
            <a:ext cx="877128" cy="509424"/>
          </a:xfrm>
          <a:prstGeom prst="rect">
            <a:avLst/>
          </a:prstGeom>
        </p:spPr>
      </p:pic>
      <p:pic>
        <p:nvPicPr>
          <p:cNvPr id="26" name="Picture 25" descr="A close up of a plant&#10;&#10;Description automatically generated">
            <a:extLst>
              <a:ext uri="{FF2B5EF4-FFF2-40B4-BE49-F238E27FC236}">
                <a16:creationId xmlns="" xmlns:a16="http://schemas.microsoft.com/office/drawing/2014/main" id="{81B388D7-5974-4E43-A014-27DB6DD6F89A}"/>
              </a:ext>
            </a:extLst>
          </p:cNvPr>
          <p:cNvPicPr>
            <a:picLocks noChangeAspect="1"/>
          </p:cNvPicPr>
          <p:nvPr/>
        </p:nvPicPr>
        <p:blipFill>
          <a:blip r:embed="rId8" cstate="email">
            <a:alphaModFix amt="38000"/>
            <a:extLst>
              <a:ext uri="{28A0092B-C50C-407E-A947-70E740481C1C}">
                <a14:useLocalDpi xmlns:a14="http://schemas.microsoft.com/office/drawing/2010/main"/>
              </a:ext>
            </a:extLst>
          </a:blip>
          <a:stretch>
            <a:fillRect/>
          </a:stretch>
        </p:blipFill>
        <p:spPr>
          <a:xfrm rot="253754" flipH="1" flipV="1">
            <a:off x="747076" y="662675"/>
            <a:ext cx="645572" cy="374939"/>
          </a:xfrm>
          <a:prstGeom prst="rect">
            <a:avLst/>
          </a:prstGeom>
        </p:spPr>
      </p:pic>
      <p:sp>
        <p:nvSpPr>
          <p:cNvPr id="27" name="Google Shape;301;p43">
            <a:extLst>
              <a:ext uri="{FF2B5EF4-FFF2-40B4-BE49-F238E27FC236}">
                <a16:creationId xmlns="" xmlns:a16="http://schemas.microsoft.com/office/drawing/2014/main" id="{1DF5E7AD-3C70-439A-B8DB-89348C638904}"/>
              </a:ext>
            </a:extLst>
          </p:cNvPr>
          <p:cNvSpPr txBox="1">
            <a:spLocks/>
          </p:cNvSpPr>
          <p:nvPr/>
        </p:nvSpPr>
        <p:spPr>
          <a:xfrm flipH="1">
            <a:off x="1385274" y="616625"/>
            <a:ext cx="2905991" cy="684937"/>
          </a:xfrm>
          <a:prstGeom prst="rect">
            <a:avLst/>
          </a:prstGeom>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ZA" sz="3600" b="1" dirty="0" err="1" smtClean="0">
                <a:solidFill>
                  <a:schemeClr val="bg1"/>
                </a:solidFill>
                <a:latin typeface="Century Gothic" panose="020B0502020202020204" pitchFamily="34" charset="0"/>
              </a:rPr>
              <a:t>OptiRooibos</a:t>
            </a:r>
            <a:endParaRPr lang="en-ZA" sz="36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914986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36764" y="821441"/>
            <a:ext cx="7263062" cy="4842042"/>
          </a:xfrm>
          <a:prstGeom prst="rect">
            <a:avLst/>
          </a:prstGeom>
        </p:spPr>
      </p:pic>
      <p:sp>
        <p:nvSpPr>
          <p:cNvPr id="17" name="Oval 16"/>
          <p:cNvSpPr/>
          <p:nvPr/>
        </p:nvSpPr>
        <p:spPr>
          <a:xfrm rot="5400000">
            <a:off x="2058716" y="-5739082"/>
            <a:ext cx="3362863" cy="12077701"/>
          </a:xfrm>
          <a:prstGeom prst="ellipse">
            <a:avLst/>
          </a:prstGeom>
          <a:solidFill>
            <a:schemeClr val="bg1"/>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Oval 14"/>
          <p:cNvSpPr/>
          <p:nvPr/>
        </p:nvSpPr>
        <p:spPr>
          <a:xfrm>
            <a:off x="5542322" y="-1638300"/>
            <a:ext cx="5620978" cy="8712199"/>
          </a:xfrm>
          <a:prstGeom prst="ellipse">
            <a:avLst/>
          </a:prstGeom>
          <a:solidFill>
            <a:schemeClr val="bg1"/>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a:extLst>
              <a:ext uri="{FF2B5EF4-FFF2-40B4-BE49-F238E27FC236}">
                <a16:creationId xmlns="" xmlns:a16="http://schemas.microsoft.com/office/drawing/2014/main" id="{E2E76CAC-C669-4E5D-A6FD-AEF75EE3F498}"/>
              </a:ext>
            </a:extLst>
          </p:cNvPr>
          <p:cNvSpPr/>
          <p:nvPr/>
        </p:nvSpPr>
        <p:spPr>
          <a:xfrm>
            <a:off x="-36763" y="629175"/>
            <a:ext cx="9180764" cy="597074"/>
          </a:xfrm>
          <a:prstGeom prst="rect">
            <a:avLst/>
          </a:prstGeom>
          <a:solidFill>
            <a:srgbClr val="CA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bg1"/>
              </a:solidFill>
            </a:endParaRPr>
          </a:p>
        </p:txBody>
      </p:sp>
      <p:sp>
        <p:nvSpPr>
          <p:cNvPr id="19" name="Oval 18">
            <a:extLst>
              <a:ext uri="{FF2B5EF4-FFF2-40B4-BE49-F238E27FC236}">
                <a16:creationId xmlns="" xmlns:a16="http://schemas.microsoft.com/office/drawing/2014/main" id="{84E3F622-4E5C-4192-B87E-1EA3408761E4}"/>
              </a:ext>
            </a:extLst>
          </p:cNvPr>
          <p:cNvSpPr/>
          <p:nvPr/>
        </p:nvSpPr>
        <p:spPr>
          <a:xfrm>
            <a:off x="3772965" y="327432"/>
            <a:ext cx="1137257" cy="1137257"/>
          </a:xfrm>
          <a:prstGeom prst="ellipse">
            <a:avLst/>
          </a:prstGeom>
          <a:solidFill>
            <a:srgbClr val="EF854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1" name="Picture 20">
            <a:extLst>
              <a:ext uri="{FF2B5EF4-FFF2-40B4-BE49-F238E27FC236}">
                <a16:creationId xmlns="" xmlns:a16="http://schemas.microsoft.com/office/drawing/2014/main" id="{703174EB-01B2-4FE3-8EFE-FD37E49C3D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32502" y="350461"/>
            <a:ext cx="1085538" cy="1119319"/>
          </a:xfrm>
          <a:prstGeom prst="rect">
            <a:avLst/>
          </a:prstGeom>
        </p:spPr>
      </p:pic>
      <p:pic>
        <p:nvPicPr>
          <p:cNvPr id="22" name="Picture 21" descr="A close up of a plant&#10;&#10;Description automatically generated">
            <a:extLst>
              <a:ext uri="{FF2B5EF4-FFF2-40B4-BE49-F238E27FC236}">
                <a16:creationId xmlns="" xmlns:a16="http://schemas.microsoft.com/office/drawing/2014/main" id="{CC3222DA-E66B-49E6-9D3B-D2D626D96263}"/>
              </a:ext>
            </a:extLst>
          </p:cNvPr>
          <p:cNvPicPr>
            <a:picLocks noChangeAspect="1"/>
          </p:cNvPicPr>
          <p:nvPr/>
        </p:nvPicPr>
        <p:blipFill>
          <a:blip r:embed="rId5" cstate="email">
            <a:alphaModFix amt="38000"/>
            <a:extLst>
              <a:ext uri="{28A0092B-C50C-407E-A947-70E740481C1C}">
                <a14:useLocalDpi xmlns:a14="http://schemas.microsoft.com/office/drawing/2010/main"/>
              </a:ext>
            </a:extLst>
          </a:blip>
          <a:stretch>
            <a:fillRect/>
          </a:stretch>
        </p:blipFill>
        <p:spPr>
          <a:xfrm rot="10800000">
            <a:off x="4818152" y="647401"/>
            <a:ext cx="877128" cy="509424"/>
          </a:xfrm>
          <a:prstGeom prst="rect">
            <a:avLst/>
          </a:prstGeom>
        </p:spPr>
      </p:pic>
      <p:pic>
        <p:nvPicPr>
          <p:cNvPr id="23" name="Picture 22" descr="A close up of a plant&#10;&#10;Description automatically generated">
            <a:extLst>
              <a:ext uri="{FF2B5EF4-FFF2-40B4-BE49-F238E27FC236}">
                <a16:creationId xmlns="" xmlns:a16="http://schemas.microsoft.com/office/drawing/2014/main" id="{81B388D7-5974-4E43-A014-27DB6DD6F89A}"/>
              </a:ext>
            </a:extLst>
          </p:cNvPr>
          <p:cNvPicPr>
            <a:picLocks noChangeAspect="1"/>
          </p:cNvPicPr>
          <p:nvPr/>
        </p:nvPicPr>
        <p:blipFill>
          <a:blip r:embed="rId6" cstate="email">
            <a:alphaModFix amt="38000"/>
            <a:extLst>
              <a:ext uri="{28A0092B-C50C-407E-A947-70E740481C1C}">
                <a14:useLocalDpi xmlns:a14="http://schemas.microsoft.com/office/drawing/2010/main"/>
              </a:ext>
            </a:extLst>
          </a:blip>
          <a:stretch>
            <a:fillRect/>
          </a:stretch>
        </p:blipFill>
        <p:spPr>
          <a:xfrm rot="253754" flipH="1" flipV="1">
            <a:off x="5578665" y="642012"/>
            <a:ext cx="645572" cy="374939"/>
          </a:xfrm>
          <a:prstGeom prst="rect">
            <a:avLst/>
          </a:prstGeom>
        </p:spPr>
      </p:pic>
      <p:grpSp>
        <p:nvGrpSpPr>
          <p:cNvPr id="11" name="Group 10">
            <a:extLst>
              <a:ext uri="{FF2B5EF4-FFF2-40B4-BE49-F238E27FC236}">
                <a16:creationId xmlns="" xmlns:a16="http://schemas.microsoft.com/office/drawing/2014/main" id="{F2ABD3C6-7504-4761-9685-C2FF8E6ACC44}"/>
              </a:ext>
            </a:extLst>
          </p:cNvPr>
          <p:cNvGrpSpPr/>
          <p:nvPr/>
        </p:nvGrpSpPr>
        <p:grpSpPr>
          <a:xfrm>
            <a:off x="-336784" y="4003660"/>
            <a:ext cx="1508884" cy="1259270"/>
            <a:chOff x="7501947" y="41055"/>
            <a:chExt cx="1754733" cy="1464448"/>
          </a:xfrm>
        </p:grpSpPr>
        <p:pic>
          <p:nvPicPr>
            <p:cNvPr id="12" name="Picture 3" descr="F:\Logos\Annique\Annique_Secondary_red.png">
              <a:extLst>
                <a:ext uri="{FF2B5EF4-FFF2-40B4-BE49-F238E27FC236}">
                  <a16:creationId xmlns="" xmlns:a16="http://schemas.microsoft.com/office/drawing/2014/main" id="{D7196238-3988-411B-96F6-98298F6689A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140744" y="230528"/>
              <a:ext cx="811136" cy="8111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 xmlns:a16="http://schemas.microsoft.com/office/drawing/2014/main" id="{24FA1FE7-E647-4AE8-94AB-2C2140BBD93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34713" r="-7621" b="-21087"/>
            <a:stretch/>
          </p:blipFill>
          <p:spPr>
            <a:xfrm>
              <a:off x="7501947" y="41055"/>
              <a:ext cx="1754733" cy="1464448"/>
            </a:xfrm>
            <a:prstGeom prst="rect">
              <a:avLst/>
            </a:prstGeom>
          </p:spPr>
        </p:pic>
      </p:grpSp>
      <p:sp>
        <p:nvSpPr>
          <p:cNvPr id="24" name="Google Shape;301;p43">
            <a:extLst>
              <a:ext uri="{FF2B5EF4-FFF2-40B4-BE49-F238E27FC236}">
                <a16:creationId xmlns="" xmlns:a16="http://schemas.microsoft.com/office/drawing/2014/main" id="{1DF5E7AD-3C70-439A-B8DB-89348C638904}"/>
              </a:ext>
            </a:extLst>
          </p:cNvPr>
          <p:cNvSpPr txBox="1">
            <a:spLocks/>
          </p:cNvSpPr>
          <p:nvPr/>
        </p:nvSpPr>
        <p:spPr>
          <a:xfrm flipH="1">
            <a:off x="700042" y="595574"/>
            <a:ext cx="8236219" cy="684937"/>
          </a:xfrm>
          <a:prstGeom prst="rect">
            <a:avLst/>
          </a:prstGeom>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ZA" sz="3600" b="1" dirty="0" err="1" smtClean="0">
                <a:solidFill>
                  <a:schemeClr val="bg1"/>
                </a:solidFill>
                <a:latin typeface="Century Gothic" panose="020B0502020202020204" pitchFamily="34" charset="0"/>
              </a:rPr>
              <a:t>OptiRooibos</a:t>
            </a:r>
            <a:endParaRPr lang="en-ZA" sz="3600" b="1" dirty="0">
              <a:solidFill>
                <a:schemeClr val="bg1"/>
              </a:solidFill>
              <a:latin typeface="Century Gothic" panose="020B0502020202020204" pitchFamily="34" charset="0"/>
            </a:endParaRPr>
          </a:p>
        </p:txBody>
      </p:sp>
      <p:sp>
        <p:nvSpPr>
          <p:cNvPr id="20" name="Google Shape;301;p43">
            <a:extLst>
              <a:ext uri="{FF2B5EF4-FFF2-40B4-BE49-F238E27FC236}">
                <a16:creationId xmlns="" xmlns:a16="http://schemas.microsoft.com/office/drawing/2014/main" id="{1DF5E7AD-3C70-439A-B8DB-89348C638904}"/>
              </a:ext>
            </a:extLst>
          </p:cNvPr>
          <p:cNvSpPr txBox="1">
            <a:spLocks/>
          </p:cNvSpPr>
          <p:nvPr/>
        </p:nvSpPr>
        <p:spPr>
          <a:xfrm flipH="1">
            <a:off x="5309292" y="618717"/>
            <a:ext cx="8236219" cy="684937"/>
          </a:xfrm>
          <a:prstGeom prst="rect">
            <a:avLst/>
          </a:prstGeom>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ZA" sz="3600" b="1" dirty="0" smtClean="0">
                <a:solidFill>
                  <a:schemeClr val="bg1">
                    <a:lumMod val="95000"/>
                  </a:schemeClr>
                </a:solidFill>
                <a:latin typeface="Century Gothic" panose="020B0502020202020204" pitchFamily="34" charset="0"/>
              </a:rPr>
              <a:t>PRODUCT STORY</a:t>
            </a:r>
            <a:endParaRPr lang="en-ZA" sz="3600" b="1" dirty="0">
              <a:solidFill>
                <a:schemeClr val="bg1">
                  <a:lumMod val="95000"/>
                </a:schemeClr>
              </a:solidFill>
              <a:latin typeface="Century Gothic" panose="020B0502020202020204" pitchFamily="34" charset="0"/>
            </a:endParaRPr>
          </a:p>
        </p:txBody>
      </p:sp>
      <p:pic>
        <p:nvPicPr>
          <p:cNvPr id="25" name="Picture 2" descr="P:\PRODUCT RANGES\High Res - Deep Etched Images\PNG\FOREVER HEALTHY PNG\FH OptiRooibos CMYK.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157554" y="1245455"/>
            <a:ext cx="2676503" cy="389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2310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8" name="Rectangle 17">
            <a:extLst>
              <a:ext uri="{FF2B5EF4-FFF2-40B4-BE49-F238E27FC236}">
                <a16:creationId xmlns="" xmlns:a16="http://schemas.microsoft.com/office/drawing/2014/main" id="{E2E76CAC-C669-4E5D-A6FD-AEF75EE3F498}"/>
              </a:ext>
            </a:extLst>
          </p:cNvPr>
          <p:cNvSpPr/>
          <p:nvPr/>
        </p:nvSpPr>
        <p:spPr>
          <a:xfrm>
            <a:off x="-36763" y="629175"/>
            <a:ext cx="9180764" cy="597074"/>
          </a:xfrm>
          <a:prstGeom prst="rect">
            <a:avLst/>
          </a:prstGeom>
          <a:solidFill>
            <a:srgbClr val="CA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Google Shape;301;p43">
            <a:extLst>
              <a:ext uri="{FF2B5EF4-FFF2-40B4-BE49-F238E27FC236}">
                <a16:creationId xmlns="" xmlns:a16="http://schemas.microsoft.com/office/drawing/2014/main" id="{1DF5E7AD-3C70-439A-B8DB-89348C638904}"/>
              </a:ext>
            </a:extLst>
          </p:cNvPr>
          <p:cNvSpPr txBox="1">
            <a:spLocks/>
          </p:cNvSpPr>
          <p:nvPr/>
        </p:nvSpPr>
        <p:spPr>
          <a:xfrm flipH="1">
            <a:off x="5185115" y="575086"/>
            <a:ext cx="8236219" cy="684937"/>
          </a:xfrm>
          <a:prstGeom prst="rect">
            <a:avLst/>
          </a:prstGeom>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400" b="1" dirty="0" smtClean="0">
                <a:solidFill>
                  <a:schemeClr val="bg1"/>
                </a:solidFill>
                <a:latin typeface="Century Gothic" panose="020B0502020202020204" pitchFamily="34" charset="0"/>
              </a:rPr>
              <a:t>UNIQUE BENEFITS</a:t>
            </a:r>
            <a:endParaRPr lang="en-ZA" sz="3400" b="1" dirty="0">
              <a:solidFill>
                <a:schemeClr val="bg1"/>
              </a:solidFill>
              <a:latin typeface="Century Gothic" panose="020B0502020202020204" pitchFamily="34" charset="0"/>
            </a:endParaRPr>
          </a:p>
        </p:txBody>
      </p:sp>
      <p:grpSp>
        <p:nvGrpSpPr>
          <p:cNvPr id="11" name="Group 10">
            <a:extLst>
              <a:ext uri="{FF2B5EF4-FFF2-40B4-BE49-F238E27FC236}">
                <a16:creationId xmlns="" xmlns:a16="http://schemas.microsoft.com/office/drawing/2014/main" id="{F2ABD3C6-7504-4761-9685-C2FF8E6ACC44}"/>
              </a:ext>
            </a:extLst>
          </p:cNvPr>
          <p:cNvGrpSpPr/>
          <p:nvPr/>
        </p:nvGrpSpPr>
        <p:grpSpPr>
          <a:xfrm>
            <a:off x="-336784" y="4003660"/>
            <a:ext cx="1508884" cy="1259270"/>
            <a:chOff x="7501947" y="41055"/>
            <a:chExt cx="1754733" cy="1464448"/>
          </a:xfrm>
        </p:grpSpPr>
        <p:pic>
          <p:nvPicPr>
            <p:cNvPr id="12" name="Picture 3" descr="F:\Logos\Annique\Annique_Secondary_red.png">
              <a:extLst>
                <a:ext uri="{FF2B5EF4-FFF2-40B4-BE49-F238E27FC236}">
                  <a16:creationId xmlns="" xmlns:a16="http://schemas.microsoft.com/office/drawing/2014/main" id="{D7196238-3988-411B-96F6-98298F6689A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40744" y="230528"/>
              <a:ext cx="811136" cy="8111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 xmlns:a16="http://schemas.microsoft.com/office/drawing/2014/main" id="{24FA1FE7-E647-4AE8-94AB-2C2140BBD93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4713" r="-7621" b="-21087"/>
            <a:stretch/>
          </p:blipFill>
          <p:spPr>
            <a:xfrm>
              <a:off x="7501947" y="41055"/>
              <a:ext cx="1754733" cy="1464448"/>
            </a:xfrm>
            <a:prstGeom prst="rect">
              <a:avLst/>
            </a:prstGeom>
          </p:spPr>
        </p:pic>
      </p:grpSp>
      <p:pic>
        <p:nvPicPr>
          <p:cNvPr id="14" name="Picture 13">
            <a:extLst>
              <a:ext uri="{FF2B5EF4-FFF2-40B4-BE49-F238E27FC236}">
                <a16:creationId xmlns="" xmlns:a16="http://schemas.microsoft.com/office/drawing/2014/main" id="{A13022B2-5CB0-48BA-95B7-26963CB52996}"/>
              </a:ext>
            </a:extLst>
          </p:cNvPr>
          <p:cNvPicPr>
            <a:picLocks noChangeAspect="1"/>
          </p:cNvPicPr>
          <p:nvPr/>
        </p:nvPicPr>
        <p:blipFill rotWithShape="1">
          <a:blip r:embed="rId5" cstate="email">
            <a:alphaModFix amt="40000"/>
            <a:extLst>
              <a:ext uri="{28A0092B-C50C-407E-A947-70E740481C1C}">
                <a14:useLocalDpi xmlns:a14="http://schemas.microsoft.com/office/drawing/2010/main"/>
              </a:ext>
            </a:extLst>
          </a:blip>
          <a:srcRect r="-11741" b="-1474"/>
          <a:stretch/>
        </p:blipFill>
        <p:spPr>
          <a:xfrm rot="5400000">
            <a:off x="6916282" y="2915784"/>
            <a:ext cx="3048569" cy="1406863"/>
          </a:xfrm>
          <a:prstGeom prst="rect">
            <a:avLst/>
          </a:prstGeom>
        </p:spPr>
      </p:pic>
      <p:sp>
        <p:nvSpPr>
          <p:cNvPr id="17" name="TextBox 16"/>
          <p:cNvSpPr txBox="1"/>
          <p:nvPr/>
        </p:nvSpPr>
        <p:spPr>
          <a:xfrm>
            <a:off x="1121299" y="4369420"/>
            <a:ext cx="2206101" cy="646331"/>
          </a:xfrm>
          <a:prstGeom prst="rect">
            <a:avLst/>
          </a:prstGeom>
          <a:noFill/>
        </p:spPr>
        <p:txBody>
          <a:bodyPr wrap="square" rtlCol="0">
            <a:spAutoFit/>
          </a:bodyPr>
          <a:lstStyle/>
          <a:p>
            <a:r>
              <a:rPr lang="en-US" b="1" dirty="0" smtClean="0">
                <a:solidFill>
                  <a:schemeClr val="bg1"/>
                </a:solidFill>
              </a:rPr>
              <a:t>Dosage: 16 drops per day</a:t>
            </a:r>
            <a:endParaRPr lang="en-ZA" b="1" dirty="0">
              <a:solidFill>
                <a:schemeClr val="bg1"/>
              </a:solidFill>
            </a:endParaRPr>
          </a:p>
        </p:txBody>
      </p:sp>
      <p:sp>
        <p:nvSpPr>
          <p:cNvPr id="19" name="TextBox 18"/>
          <p:cNvSpPr txBox="1"/>
          <p:nvPr/>
        </p:nvSpPr>
        <p:spPr>
          <a:xfrm>
            <a:off x="212515" y="1376202"/>
            <a:ext cx="4078750" cy="2677656"/>
          </a:xfrm>
          <a:prstGeom prst="rect">
            <a:avLst/>
          </a:prstGeom>
          <a:noFill/>
        </p:spPr>
        <p:txBody>
          <a:bodyPr wrap="square" rtlCol="0">
            <a:spAutoFit/>
          </a:bodyPr>
          <a:lstStyle/>
          <a:p>
            <a:pPr lvl="0"/>
            <a:r>
              <a:rPr lang="en-ZA" sz="2400" dirty="0" smtClean="0">
                <a:solidFill>
                  <a:schemeClr val="bg1"/>
                </a:solidFill>
                <a:ea typeface="Arial"/>
                <a:cs typeface="Arial"/>
                <a:sym typeface="Arial"/>
              </a:rPr>
              <a:t>RECOMMENDED </a:t>
            </a:r>
            <a:r>
              <a:rPr lang="en-ZA" sz="2400" dirty="0">
                <a:solidFill>
                  <a:schemeClr val="bg1"/>
                </a:solidFill>
                <a:ea typeface="Arial"/>
                <a:cs typeface="Arial"/>
                <a:sym typeface="Arial"/>
              </a:rPr>
              <a:t>FOR:</a:t>
            </a:r>
          </a:p>
          <a:p>
            <a:pPr marL="342900" lvl="0" indent="-342900">
              <a:buFont typeface="Arial" panose="020B0604020202020204" pitchFamily="34" charset="0"/>
              <a:buChar char="•"/>
            </a:pPr>
            <a:r>
              <a:rPr lang="en-ZA" sz="2400" dirty="0" smtClean="0">
                <a:solidFill>
                  <a:schemeClr val="bg1"/>
                </a:solidFill>
                <a:ea typeface="Arial"/>
                <a:cs typeface="Arial"/>
                <a:sym typeface="Arial"/>
              </a:rPr>
              <a:t>Diabetes</a:t>
            </a:r>
          </a:p>
          <a:p>
            <a:pPr marL="342900" lvl="0" indent="-342900">
              <a:buFont typeface="Arial" panose="020B0604020202020204" pitchFamily="34" charset="0"/>
              <a:buChar char="•"/>
            </a:pPr>
            <a:r>
              <a:rPr lang="en-ZA" sz="2400" dirty="0" smtClean="0">
                <a:solidFill>
                  <a:schemeClr val="bg1"/>
                </a:solidFill>
                <a:ea typeface="Arial"/>
                <a:cs typeface="Arial"/>
                <a:sym typeface="Arial"/>
              </a:rPr>
              <a:t>Gout </a:t>
            </a:r>
            <a:endParaRPr lang="en-ZA" sz="2400" dirty="0">
              <a:solidFill>
                <a:schemeClr val="bg1"/>
              </a:solidFill>
              <a:ea typeface="Arial"/>
              <a:cs typeface="Arial"/>
              <a:sym typeface="Arial"/>
            </a:endParaRPr>
          </a:p>
          <a:p>
            <a:pPr marL="342900" lvl="0" indent="-342900">
              <a:buFont typeface="Arial" panose="020B0604020202020204" pitchFamily="34" charset="0"/>
              <a:buChar char="•"/>
            </a:pPr>
            <a:r>
              <a:rPr lang="en-ZA" sz="2400" dirty="0">
                <a:solidFill>
                  <a:schemeClr val="bg1"/>
                </a:solidFill>
                <a:ea typeface="Arial"/>
                <a:cs typeface="Arial"/>
                <a:sym typeface="Arial"/>
              </a:rPr>
              <a:t>Sinus</a:t>
            </a:r>
          </a:p>
          <a:p>
            <a:pPr marL="342900" lvl="0" indent="-342900">
              <a:buFont typeface="Arial" panose="020B0604020202020204" pitchFamily="34" charset="0"/>
              <a:buChar char="•"/>
            </a:pPr>
            <a:r>
              <a:rPr lang="en-ZA" sz="2400" dirty="0">
                <a:solidFill>
                  <a:schemeClr val="bg1"/>
                </a:solidFill>
                <a:ea typeface="Arial"/>
                <a:cs typeface="Arial"/>
                <a:sym typeface="Arial"/>
              </a:rPr>
              <a:t>Supports respiratory health</a:t>
            </a:r>
          </a:p>
          <a:p>
            <a:pPr marL="342900" lvl="0" indent="-342900">
              <a:buFont typeface="Arial" panose="020B0604020202020204" pitchFamily="34" charset="0"/>
              <a:buChar char="•"/>
            </a:pPr>
            <a:r>
              <a:rPr lang="en-ZA" sz="2400" dirty="0">
                <a:solidFill>
                  <a:schemeClr val="bg1"/>
                </a:solidFill>
                <a:ea typeface="Arial"/>
                <a:cs typeface="Arial"/>
                <a:sym typeface="Arial"/>
              </a:rPr>
              <a:t>B</a:t>
            </a:r>
            <a:r>
              <a:rPr lang="en-ZA" sz="2400" dirty="0" smtClean="0">
                <a:solidFill>
                  <a:schemeClr val="bg1"/>
                </a:solidFill>
                <a:ea typeface="Arial"/>
                <a:cs typeface="Arial"/>
                <a:sym typeface="Arial"/>
              </a:rPr>
              <a:t>lood pressure</a:t>
            </a:r>
            <a:r>
              <a:rPr lang="en-ZA" sz="2400" dirty="0" smtClean="0">
                <a:solidFill>
                  <a:schemeClr val="bg1"/>
                </a:solidFill>
              </a:rPr>
              <a:t> </a:t>
            </a:r>
          </a:p>
        </p:txBody>
      </p:sp>
      <p:sp>
        <p:nvSpPr>
          <p:cNvPr id="15" name="Google Shape;301;p43">
            <a:extLst>
              <a:ext uri="{FF2B5EF4-FFF2-40B4-BE49-F238E27FC236}">
                <a16:creationId xmlns="" xmlns:a16="http://schemas.microsoft.com/office/drawing/2014/main" id="{1DF5E7AD-3C70-439A-B8DB-89348C638904}"/>
              </a:ext>
            </a:extLst>
          </p:cNvPr>
          <p:cNvSpPr txBox="1">
            <a:spLocks/>
          </p:cNvSpPr>
          <p:nvPr/>
        </p:nvSpPr>
        <p:spPr>
          <a:xfrm flipH="1">
            <a:off x="675146" y="604072"/>
            <a:ext cx="8236219" cy="684937"/>
          </a:xfrm>
          <a:prstGeom prst="rect">
            <a:avLst/>
          </a:prstGeom>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ZA" sz="3400" b="1" dirty="0" smtClean="0">
                <a:solidFill>
                  <a:schemeClr val="bg1"/>
                </a:solidFill>
                <a:latin typeface="Century Gothic" panose="020B0502020202020204" pitchFamily="34" charset="0"/>
              </a:rPr>
              <a:t> </a:t>
            </a:r>
            <a:endParaRPr lang="en-ZA" sz="3400" b="1" dirty="0">
              <a:solidFill>
                <a:schemeClr val="bg1"/>
              </a:solidFill>
              <a:latin typeface="Century Gothic" panose="020B0502020202020204" pitchFamily="34" charset="0"/>
            </a:endParaRPr>
          </a:p>
        </p:txBody>
      </p:sp>
      <p:pic>
        <p:nvPicPr>
          <p:cNvPr id="25" name="Picture 24" descr="A close up of a plant&#10;&#10;Description automatically generated">
            <a:extLst>
              <a:ext uri="{FF2B5EF4-FFF2-40B4-BE49-F238E27FC236}">
                <a16:creationId xmlns="" xmlns:a16="http://schemas.microsoft.com/office/drawing/2014/main" id="{CC3222DA-E66B-49E6-9D3B-D2D626D96263}"/>
              </a:ext>
            </a:extLst>
          </p:cNvPr>
          <p:cNvPicPr>
            <a:picLocks noChangeAspect="1"/>
          </p:cNvPicPr>
          <p:nvPr/>
        </p:nvPicPr>
        <p:blipFill>
          <a:blip r:embed="rId6" cstate="email">
            <a:alphaModFix amt="38000"/>
            <a:extLst>
              <a:ext uri="{28A0092B-C50C-407E-A947-70E740481C1C}">
                <a14:useLocalDpi xmlns:a14="http://schemas.microsoft.com/office/drawing/2010/main"/>
              </a:ext>
            </a:extLst>
          </a:blip>
          <a:stretch>
            <a:fillRect/>
          </a:stretch>
        </p:blipFill>
        <p:spPr>
          <a:xfrm rot="10800000">
            <a:off x="-259" y="646679"/>
            <a:ext cx="877128" cy="509424"/>
          </a:xfrm>
          <a:prstGeom prst="rect">
            <a:avLst/>
          </a:prstGeom>
        </p:spPr>
      </p:pic>
      <p:pic>
        <p:nvPicPr>
          <p:cNvPr id="26" name="Picture 25" descr="A close up of a plant&#10;&#10;Description automatically generated">
            <a:extLst>
              <a:ext uri="{FF2B5EF4-FFF2-40B4-BE49-F238E27FC236}">
                <a16:creationId xmlns="" xmlns:a16="http://schemas.microsoft.com/office/drawing/2014/main" id="{81B388D7-5974-4E43-A014-27DB6DD6F89A}"/>
              </a:ext>
            </a:extLst>
          </p:cNvPr>
          <p:cNvPicPr>
            <a:picLocks noChangeAspect="1"/>
          </p:cNvPicPr>
          <p:nvPr/>
        </p:nvPicPr>
        <p:blipFill>
          <a:blip r:embed="rId7" cstate="email">
            <a:alphaModFix amt="38000"/>
            <a:extLst>
              <a:ext uri="{28A0092B-C50C-407E-A947-70E740481C1C}">
                <a14:useLocalDpi xmlns:a14="http://schemas.microsoft.com/office/drawing/2010/main"/>
              </a:ext>
            </a:extLst>
          </a:blip>
          <a:stretch>
            <a:fillRect/>
          </a:stretch>
        </p:blipFill>
        <p:spPr>
          <a:xfrm rot="253754" flipH="1" flipV="1">
            <a:off x="747076" y="662675"/>
            <a:ext cx="645572" cy="374939"/>
          </a:xfrm>
          <a:prstGeom prst="rect">
            <a:avLst/>
          </a:prstGeom>
        </p:spPr>
      </p:pic>
      <p:sp>
        <p:nvSpPr>
          <p:cNvPr id="27" name="Google Shape;301;p43">
            <a:extLst>
              <a:ext uri="{FF2B5EF4-FFF2-40B4-BE49-F238E27FC236}">
                <a16:creationId xmlns="" xmlns:a16="http://schemas.microsoft.com/office/drawing/2014/main" id="{1DF5E7AD-3C70-439A-B8DB-89348C638904}"/>
              </a:ext>
            </a:extLst>
          </p:cNvPr>
          <p:cNvSpPr txBox="1">
            <a:spLocks/>
          </p:cNvSpPr>
          <p:nvPr/>
        </p:nvSpPr>
        <p:spPr>
          <a:xfrm flipH="1">
            <a:off x="1385274" y="616625"/>
            <a:ext cx="2905991" cy="684937"/>
          </a:xfrm>
          <a:prstGeom prst="rect">
            <a:avLst/>
          </a:prstGeom>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ZA" sz="3600" b="1" dirty="0" err="1" smtClean="0">
                <a:solidFill>
                  <a:schemeClr val="bg1"/>
                </a:solidFill>
                <a:latin typeface="Century Gothic" panose="020B0502020202020204" pitchFamily="34" charset="0"/>
              </a:rPr>
              <a:t>OptiToniQ</a:t>
            </a:r>
            <a:r>
              <a:rPr lang="en-ZA" sz="3600" b="1" dirty="0" smtClean="0">
                <a:solidFill>
                  <a:schemeClr val="bg1"/>
                </a:solidFill>
                <a:latin typeface="Century Gothic" panose="020B0502020202020204" pitchFamily="34" charset="0"/>
              </a:rPr>
              <a:t>+</a:t>
            </a:r>
            <a:endParaRPr lang="en-ZA" sz="3600" b="1" dirty="0">
              <a:solidFill>
                <a:schemeClr val="bg1"/>
              </a:solidFill>
              <a:latin typeface="Century Gothic" panose="020B0502020202020204" pitchFamily="34" charset="0"/>
            </a:endParaRPr>
          </a:p>
        </p:txBody>
      </p:sp>
      <p:pic>
        <p:nvPicPr>
          <p:cNvPr id="22" name="Picture 2" descr="P:\PRODUCT RANGES\High Res - Deep Etched Images\PNG\FOREVER HEALTHY PNG\FH OptiToniq.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564888" y="1167575"/>
            <a:ext cx="1246358" cy="39835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793255" y="1315062"/>
            <a:ext cx="4223745" cy="1200329"/>
          </a:xfrm>
          <a:prstGeom prst="rect">
            <a:avLst/>
          </a:prstGeom>
        </p:spPr>
        <p:txBody>
          <a:bodyPr wrap="square">
            <a:spAutoFit/>
          </a:bodyPr>
          <a:lstStyle/>
          <a:p>
            <a:pPr marL="342900" lvl="0" indent="-342900">
              <a:buFont typeface="Arial" panose="020B0604020202020204" pitchFamily="34" charset="0"/>
              <a:buChar char="•"/>
            </a:pPr>
            <a:r>
              <a:rPr lang="en-ZA" sz="2400" dirty="0">
                <a:solidFill>
                  <a:schemeClr val="bg1"/>
                </a:solidFill>
              </a:rPr>
              <a:t>84 bio-available minerals and trace </a:t>
            </a:r>
            <a:r>
              <a:rPr lang="en-ZA" sz="2400" dirty="0" smtClean="0">
                <a:solidFill>
                  <a:schemeClr val="bg1"/>
                </a:solidFill>
              </a:rPr>
              <a:t>elements</a:t>
            </a:r>
          </a:p>
          <a:p>
            <a:pPr marL="342900" lvl="0" indent="-342900">
              <a:buFont typeface="Arial" panose="020B0604020202020204" pitchFamily="34" charset="0"/>
              <a:buChar char="•"/>
            </a:pPr>
            <a:r>
              <a:rPr lang="en-US" sz="2400" dirty="0" smtClean="0">
                <a:solidFill>
                  <a:schemeClr val="bg1"/>
                </a:solidFill>
              </a:rPr>
              <a:t>Organic</a:t>
            </a:r>
            <a:endParaRPr lang="en-ZA" sz="2400" dirty="0">
              <a:solidFill>
                <a:schemeClr val="bg1"/>
              </a:solidFill>
            </a:endParaRPr>
          </a:p>
        </p:txBody>
      </p:sp>
      <p:sp>
        <p:nvSpPr>
          <p:cNvPr id="21" name="Oval 20"/>
          <p:cNvSpPr/>
          <p:nvPr/>
        </p:nvSpPr>
        <p:spPr>
          <a:xfrm>
            <a:off x="4699195" y="2486430"/>
            <a:ext cx="1752405" cy="1707964"/>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Google Shape;301;p43">
            <a:extLst>
              <a:ext uri="{FF2B5EF4-FFF2-40B4-BE49-F238E27FC236}">
                <a16:creationId xmlns="" xmlns:a16="http://schemas.microsoft.com/office/drawing/2014/main" id="{1DF5E7AD-3C70-439A-B8DB-89348C638904}"/>
              </a:ext>
            </a:extLst>
          </p:cNvPr>
          <p:cNvSpPr txBox="1">
            <a:spLocks/>
          </p:cNvSpPr>
          <p:nvPr/>
        </p:nvSpPr>
        <p:spPr>
          <a:xfrm flipH="1">
            <a:off x="4149967" y="3010046"/>
            <a:ext cx="2867199" cy="684937"/>
          </a:xfrm>
          <a:prstGeom prst="rect">
            <a:avLst/>
          </a:prstGeom>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a:solidFill>
                  <a:srgbClr val="CA3E37"/>
                </a:solidFill>
                <a:latin typeface="+mn-lt"/>
                <a:cs typeface="Arial" panose="020B0604020202020204" pitchFamily="34" charset="0"/>
              </a:rPr>
              <a:t>p</a:t>
            </a:r>
            <a:r>
              <a:rPr lang="en-US" sz="2800" b="1" dirty="0" smtClean="0">
                <a:solidFill>
                  <a:srgbClr val="CA3E37"/>
                </a:solidFill>
                <a:latin typeface="+mn-lt"/>
                <a:cs typeface="Arial" panose="020B0604020202020204" pitchFamily="34" charset="0"/>
              </a:rPr>
              <a:t>H </a:t>
            </a:r>
          </a:p>
          <a:p>
            <a:pPr algn="ctr"/>
            <a:r>
              <a:rPr lang="en-US" sz="2800" b="1" dirty="0" smtClean="0">
                <a:solidFill>
                  <a:srgbClr val="CA3E37"/>
                </a:solidFill>
                <a:latin typeface="+mn-lt"/>
                <a:cs typeface="Arial" panose="020B0604020202020204" pitchFamily="34" charset="0"/>
              </a:rPr>
              <a:t>Balancer</a:t>
            </a:r>
          </a:p>
        </p:txBody>
      </p:sp>
    </p:spTree>
    <p:extLst>
      <p:ext uri="{BB962C8B-B14F-4D97-AF65-F5344CB8AC3E}">
        <p14:creationId xmlns:p14="http://schemas.microsoft.com/office/powerpoint/2010/main" val="4104515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63329" y="-1426958"/>
            <a:ext cx="7020232" cy="6855301"/>
          </a:xfrm>
          <a:prstGeom prst="parallelogram">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81829" y="-179882"/>
            <a:ext cx="7547428" cy="7083143"/>
          </a:xfrm>
          <a:prstGeom prst="parallelogram">
            <a:avLst/>
          </a:prstGeom>
        </p:spPr>
      </p:pic>
      <p:cxnSp>
        <p:nvCxnSpPr>
          <p:cNvPr id="3" name="Straight Connector 2"/>
          <p:cNvCxnSpPr/>
          <p:nvPr/>
        </p:nvCxnSpPr>
        <p:spPr>
          <a:xfrm flipH="1">
            <a:off x="3612131" y="-1651000"/>
            <a:ext cx="1953587" cy="741201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 xmlns:a16="http://schemas.microsoft.com/office/drawing/2014/main" id="{E2E76CAC-C669-4E5D-A6FD-AEF75EE3F498}"/>
              </a:ext>
            </a:extLst>
          </p:cNvPr>
          <p:cNvSpPr/>
          <p:nvPr/>
        </p:nvSpPr>
        <p:spPr>
          <a:xfrm>
            <a:off x="-36763" y="629175"/>
            <a:ext cx="9180764" cy="597074"/>
          </a:xfrm>
          <a:prstGeom prst="rect">
            <a:avLst/>
          </a:prstGeom>
          <a:solidFill>
            <a:srgbClr val="CA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Oval 18">
            <a:extLst>
              <a:ext uri="{FF2B5EF4-FFF2-40B4-BE49-F238E27FC236}">
                <a16:creationId xmlns="" xmlns:a16="http://schemas.microsoft.com/office/drawing/2014/main" id="{84E3F622-4E5C-4192-B87E-1EA3408761E4}"/>
              </a:ext>
            </a:extLst>
          </p:cNvPr>
          <p:cNvSpPr/>
          <p:nvPr/>
        </p:nvSpPr>
        <p:spPr>
          <a:xfrm>
            <a:off x="3772965" y="327432"/>
            <a:ext cx="1137257" cy="1137257"/>
          </a:xfrm>
          <a:prstGeom prst="ellipse">
            <a:avLst/>
          </a:prstGeom>
          <a:solidFill>
            <a:srgbClr val="EF854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1" name="Picture 20">
            <a:extLst>
              <a:ext uri="{FF2B5EF4-FFF2-40B4-BE49-F238E27FC236}">
                <a16:creationId xmlns="" xmlns:a16="http://schemas.microsoft.com/office/drawing/2014/main" id="{703174EB-01B2-4FE3-8EFE-FD37E49C3D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32502" y="350461"/>
            <a:ext cx="1085538" cy="1119319"/>
          </a:xfrm>
          <a:prstGeom prst="rect">
            <a:avLst/>
          </a:prstGeom>
        </p:spPr>
      </p:pic>
      <p:pic>
        <p:nvPicPr>
          <p:cNvPr id="22" name="Picture 21" descr="A close up of a plant&#10;&#10;Description automatically generated">
            <a:extLst>
              <a:ext uri="{FF2B5EF4-FFF2-40B4-BE49-F238E27FC236}">
                <a16:creationId xmlns="" xmlns:a16="http://schemas.microsoft.com/office/drawing/2014/main" id="{CC3222DA-E66B-49E6-9D3B-D2D626D96263}"/>
              </a:ext>
            </a:extLst>
          </p:cNvPr>
          <p:cNvPicPr>
            <a:picLocks noChangeAspect="1"/>
          </p:cNvPicPr>
          <p:nvPr/>
        </p:nvPicPr>
        <p:blipFill>
          <a:blip r:embed="rId6" cstate="email">
            <a:alphaModFix amt="38000"/>
            <a:extLst>
              <a:ext uri="{28A0092B-C50C-407E-A947-70E740481C1C}">
                <a14:useLocalDpi xmlns:a14="http://schemas.microsoft.com/office/drawing/2010/main"/>
              </a:ext>
            </a:extLst>
          </a:blip>
          <a:stretch>
            <a:fillRect/>
          </a:stretch>
        </p:blipFill>
        <p:spPr>
          <a:xfrm rot="10800000">
            <a:off x="4818152" y="647401"/>
            <a:ext cx="877128" cy="509424"/>
          </a:xfrm>
          <a:prstGeom prst="rect">
            <a:avLst/>
          </a:prstGeom>
        </p:spPr>
      </p:pic>
      <p:pic>
        <p:nvPicPr>
          <p:cNvPr id="23" name="Picture 22" descr="A close up of a plant&#10;&#10;Description automatically generated">
            <a:extLst>
              <a:ext uri="{FF2B5EF4-FFF2-40B4-BE49-F238E27FC236}">
                <a16:creationId xmlns="" xmlns:a16="http://schemas.microsoft.com/office/drawing/2014/main" id="{81B388D7-5974-4E43-A014-27DB6DD6F89A}"/>
              </a:ext>
            </a:extLst>
          </p:cNvPr>
          <p:cNvPicPr>
            <a:picLocks noChangeAspect="1"/>
          </p:cNvPicPr>
          <p:nvPr/>
        </p:nvPicPr>
        <p:blipFill>
          <a:blip r:embed="rId7" cstate="email">
            <a:alphaModFix amt="38000"/>
            <a:extLst>
              <a:ext uri="{28A0092B-C50C-407E-A947-70E740481C1C}">
                <a14:useLocalDpi xmlns:a14="http://schemas.microsoft.com/office/drawing/2010/main"/>
              </a:ext>
            </a:extLst>
          </a:blip>
          <a:stretch>
            <a:fillRect/>
          </a:stretch>
        </p:blipFill>
        <p:spPr>
          <a:xfrm rot="253754" flipH="1" flipV="1">
            <a:off x="5578665" y="642012"/>
            <a:ext cx="645572" cy="374939"/>
          </a:xfrm>
          <a:prstGeom prst="rect">
            <a:avLst/>
          </a:prstGeom>
        </p:spPr>
      </p:pic>
      <p:grpSp>
        <p:nvGrpSpPr>
          <p:cNvPr id="11" name="Group 10">
            <a:extLst>
              <a:ext uri="{FF2B5EF4-FFF2-40B4-BE49-F238E27FC236}">
                <a16:creationId xmlns="" xmlns:a16="http://schemas.microsoft.com/office/drawing/2014/main" id="{F2ABD3C6-7504-4761-9685-C2FF8E6ACC44}"/>
              </a:ext>
            </a:extLst>
          </p:cNvPr>
          <p:cNvGrpSpPr/>
          <p:nvPr/>
        </p:nvGrpSpPr>
        <p:grpSpPr>
          <a:xfrm>
            <a:off x="-336784" y="4003660"/>
            <a:ext cx="1508884" cy="1259270"/>
            <a:chOff x="7501947" y="41055"/>
            <a:chExt cx="1754733" cy="1464448"/>
          </a:xfrm>
        </p:grpSpPr>
        <p:pic>
          <p:nvPicPr>
            <p:cNvPr id="12" name="Picture 3" descr="F:\Logos\Annique\Annique_Secondary_red.png">
              <a:extLst>
                <a:ext uri="{FF2B5EF4-FFF2-40B4-BE49-F238E27FC236}">
                  <a16:creationId xmlns="" xmlns:a16="http://schemas.microsoft.com/office/drawing/2014/main" id="{D7196238-3988-411B-96F6-98298F6689A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140744" y="230528"/>
              <a:ext cx="811136" cy="8111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 xmlns:a16="http://schemas.microsoft.com/office/drawing/2014/main" id="{24FA1FE7-E647-4AE8-94AB-2C2140BBD93F}"/>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34713" r="-7621" b="-21087"/>
            <a:stretch/>
          </p:blipFill>
          <p:spPr>
            <a:xfrm>
              <a:off x="7501947" y="41055"/>
              <a:ext cx="1754733" cy="1464448"/>
            </a:xfrm>
            <a:prstGeom prst="rect">
              <a:avLst/>
            </a:prstGeom>
          </p:spPr>
        </p:pic>
      </p:grpSp>
      <p:sp>
        <p:nvSpPr>
          <p:cNvPr id="24" name="Google Shape;301;p43">
            <a:extLst>
              <a:ext uri="{FF2B5EF4-FFF2-40B4-BE49-F238E27FC236}">
                <a16:creationId xmlns="" xmlns:a16="http://schemas.microsoft.com/office/drawing/2014/main" id="{1DF5E7AD-3C70-439A-B8DB-89348C638904}"/>
              </a:ext>
            </a:extLst>
          </p:cNvPr>
          <p:cNvSpPr txBox="1">
            <a:spLocks/>
          </p:cNvSpPr>
          <p:nvPr/>
        </p:nvSpPr>
        <p:spPr>
          <a:xfrm flipH="1">
            <a:off x="1064721" y="629175"/>
            <a:ext cx="2867199" cy="684937"/>
          </a:xfrm>
          <a:prstGeom prst="rect">
            <a:avLst/>
          </a:prstGeom>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ZA" sz="3600" b="1" dirty="0" err="1" smtClean="0">
                <a:solidFill>
                  <a:schemeClr val="bg1"/>
                </a:solidFill>
                <a:latin typeface="Century Gothic" panose="020B0502020202020204" pitchFamily="34" charset="0"/>
              </a:rPr>
              <a:t>OptiToniQ</a:t>
            </a:r>
            <a:r>
              <a:rPr lang="en-ZA" sz="3600" b="1" dirty="0" smtClean="0">
                <a:solidFill>
                  <a:schemeClr val="bg1"/>
                </a:solidFill>
                <a:latin typeface="Century Gothic" panose="020B0502020202020204" pitchFamily="34" charset="0"/>
              </a:rPr>
              <a:t>+</a:t>
            </a:r>
            <a:endParaRPr lang="en-ZA" sz="3600" b="1" dirty="0">
              <a:solidFill>
                <a:schemeClr val="bg1"/>
              </a:solidFill>
              <a:latin typeface="Century Gothic" panose="020B0502020202020204" pitchFamily="34" charset="0"/>
            </a:endParaRPr>
          </a:p>
        </p:txBody>
      </p:sp>
      <p:sp>
        <p:nvSpPr>
          <p:cNvPr id="20" name="Google Shape;301;p43">
            <a:extLst>
              <a:ext uri="{FF2B5EF4-FFF2-40B4-BE49-F238E27FC236}">
                <a16:creationId xmlns="" xmlns:a16="http://schemas.microsoft.com/office/drawing/2014/main" id="{1DF5E7AD-3C70-439A-B8DB-89348C638904}"/>
              </a:ext>
            </a:extLst>
          </p:cNvPr>
          <p:cNvSpPr txBox="1">
            <a:spLocks/>
          </p:cNvSpPr>
          <p:nvPr/>
        </p:nvSpPr>
        <p:spPr>
          <a:xfrm flipH="1">
            <a:off x="5364479" y="595403"/>
            <a:ext cx="4300327" cy="684937"/>
          </a:xfrm>
          <a:prstGeom prst="rect">
            <a:avLst/>
          </a:prstGeom>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ZA" sz="3600" b="1" dirty="0" smtClean="0">
                <a:solidFill>
                  <a:schemeClr val="bg1"/>
                </a:solidFill>
                <a:latin typeface="Century Gothic" panose="020B0502020202020204" pitchFamily="34" charset="0"/>
              </a:rPr>
              <a:t>PRODUCT STORY</a:t>
            </a:r>
            <a:endParaRPr lang="en-ZA" sz="3600" b="1" dirty="0">
              <a:solidFill>
                <a:schemeClr val="bg1"/>
              </a:solidFill>
              <a:latin typeface="Century Gothic" panose="020B0502020202020204" pitchFamily="34" charset="0"/>
            </a:endParaRPr>
          </a:p>
        </p:txBody>
      </p:sp>
      <p:pic>
        <p:nvPicPr>
          <p:cNvPr id="25" name="Picture 2" descr="P:\PRODUCT RANGES\High Res - Deep Etched Images\PNG\FOREVER HEALTHY PNG\FH OptiToniq.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564888" y="1167575"/>
            <a:ext cx="1246358" cy="3983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406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2287" y="3058511"/>
            <a:ext cx="9166287" cy="2116521"/>
          </a:xfrm>
          <a:prstGeom prst="rect">
            <a:avLst/>
          </a:prstGeom>
        </p:spPr>
      </p:pic>
      <p:grpSp>
        <p:nvGrpSpPr>
          <p:cNvPr id="11" name="Group 10">
            <a:extLst>
              <a:ext uri="{FF2B5EF4-FFF2-40B4-BE49-F238E27FC236}">
                <a16:creationId xmlns="" xmlns:a16="http://schemas.microsoft.com/office/drawing/2014/main" id="{F2ABD3C6-7504-4761-9685-C2FF8E6ACC44}"/>
              </a:ext>
            </a:extLst>
          </p:cNvPr>
          <p:cNvGrpSpPr/>
          <p:nvPr/>
        </p:nvGrpSpPr>
        <p:grpSpPr>
          <a:xfrm>
            <a:off x="-336784" y="4003660"/>
            <a:ext cx="1508884" cy="1259270"/>
            <a:chOff x="7501947" y="41055"/>
            <a:chExt cx="1754733" cy="1464448"/>
          </a:xfrm>
        </p:grpSpPr>
        <p:pic>
          <p:nvPicPr>
            <p:cNvPr id="12" name="Picture 3" descr="F:\Logos\Annique\Annique_Secondary_red.png">
              <a:extLst>
                <a:ext uri="{FF2B5EF4-FFF2-40B4-BE49-F238E27FC236}">
                  <a16:creationId xmlns="" xmlns:a16="http://schemas.microsoft.com/office/drawing/2014/main" id="{D7196238-3988-411B-96F6-98298F6689A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40744" y="230528"/>
              <a:ext cx="811136" cy="8111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 xmlns:a16="http://schemas.microsoft.com/office/drawing/2014/main" id="{24FA1FE7-E647-4AE8-94AB-2C2140BBD93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4713" r="-7621" b="-21087"/>
            <a:stretch/>
          </p:blipFill>
          <p:spPr>
            <a:xfrm>
              <a:off x="7501947" y="41055"/>
              <a:ext cx="1754733" cy="1464448"/>
            </a:xfrm>
            <a:prstGeom prst="rect">
              <a:avLst/>
            </a:prstGeom>
          </p:spPr>
        </p:pic>
      </p:grpSp>
      <p:pic>
        <p:nvPicPr>
          <p:cNvPr id="8" name="Picture 7">
            <a:extLst>
              <a:ext uri="{FF2B5EF4-FFF2-40B4-BE49-F238E27FC236}">
                <a16:creationId xmlns="" xmlns:a16="http://schemas.microsoft.com/office/drawing/2014/main" id="{24EC4A86-20F0-43F8-91F7-814BF1B2A07B}"/>
              </a:ext>
            </a:extLst>
          </p:cNvPr>
          <p:cNvPicPr>
            <a:picLocks noChangeAspect="1"/>
          </p:cNvPicPr>
          <p:nvPr/>
        </p:nvPicPr>
        <p:blipFill rotWithShape="1">
          <a:blip r:embed="rId6" cstate="email">
            <a:alphaModFix amt="40000"/>
            <a:extLst>
              <a:ext uri="{28A0092B-C50C-407E-A947-70E740481C1C}">
                <a14:useLocalDpi xmlns:a14="http://schemas.microsoft.com/office/drawing/2010/main"/>
              </a:ext>
            </a:extLst>
          </a:blip>
          <a:srcRect l="1677" t="18812" r="4947" b="-7399"/>
          <a:stretch/>
        </p:blipFill>
        <p:spPr>
          <a:xfrm rot="5400000">
            <a:off x="6649504" y="2649005"/>
            <a:ext cx="3216635" cy="1772356"/>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35948" y="139700"/>
            <a:ext cx="2935923" cy="2632788"/>
          </a:xfrm>
          <a:prstGeom prst="rect">
            <a:avLst/>
          </a:prstGeom>
        </p:spPr>
      </p:pic>
      <p:pic>
        <p:nvPicPr>
          <p:cNvPr id="7" name="Picture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35948" y="2772488"/>
            <a:ext cx="2935923" cy="1865241"/>
          </a:xfrm>
          <a:prstGeom prst="rect">
            <a:avLst/>
          </a:prstGeom>
        </p:spPr>
      </p:pic>
      <p:pic>
        <p:nvPicPr>
          <p:cNvPr id="9" name="Picture 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560856" y="139700"/>
            <a:ext cx="2925872" cy="3168707"/>
          </a:xfrm>
          <a:prstGeom prst="rect">
            <a:avLst/>
          </a:prstGeom>
        </p:spPr>
      </p:pic>
      <p:pic>
        <p:nvPicPr>
          <p:cNvPr id="10" name="Picture 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560856" y="3308407"/>
            <a:ext cx="2925872" cy="1537423"/>
          </a:xfrm>
          <a:prstGeom prst="rect">
            <a:avLst/>
          </a:prstGeom>
        </p:spPr>
      </p:pic>
      <p:sp>
        <p:nvSpPr>
          <p:cNvPr id="14" name="Oval 13">
            <a:extLst>
              <a:ext uri="{FF2B5EF4-FFF2-40B4-BE49-F238E27FC236}">
                <a16:creationId xmlns:a16="http://schemas.microsoft.com/office/drawing/2014/main" xmlns="" id="{EF0E3900-24D2-4AC2-BCDB-FF9829692CF2}"/>
              </a:ext>
            </a:extLst>
          </p:cNvPr>
          <p:cNvSpPr/>
          <p:nvPr/>
        </p:nvSpPr>
        <p:spPr>
          <a:xfrm>
            <a:off x="0" y="194022"/>
            <a:ext cx="1455188" cy="1455188"/>
          </a:xfrm>
          <a:prstGeom prst="ellipse">
            <a:avLst/>
          </a:prstGeom>
          <a:solidFill>
            <a:srgbClr val="EF854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ZA" b="1" dirty="0" smtClean="0">
                <a:solidFill>
                  <a:prstClr val="white"/>
                </a:solidFill>
              </a:rPr>
              <a:t>Question Sheet</a:t>
            </a:r>
            <a:endParaRPr lang="en-ZA" b="1" dirty="0">
              <a:solidFill>
                <a:prstClr val="white"/>
              </a:solidFill>
            </a:endParaRPr>
          </a:p>
        </p:txBody>
      </p:sp>
      <p:sp>
        <p:nvSpPr>
          <p:cNvPr id="16" name="Oval 15">
            <a:extLst>
              <a:ext uri="{FF2B5EF4-FFF2-40B4-BE49-F238E27FC236}">
                <a16:creationId xmlns:a16="http://schemas.microsoft.com/office/drawing/2014/main" xmlns="" id="{EF0E3900-24D2-4AC2-BCDB-FF9829692CF2}"/>
              </a:ext>
            </a:extLst>
          </p:cNvPr>
          <p:cNvSpPr/>
          <p:nvPr/>
        </p:nvSpPr>
        <p:spPr>
          <a:xfrm>
            <a:off x="7371643" y="194022"/>
            <a:ext cx="1455188" cy="1455188"/>
          </a:xfrm>
          <a:prstGeom prst="ellipse">
            <a:avLst/>
          </a:prstGeom>
          <a:solidFill>
            <a:srgbClr val="EF854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ZA" b="1" dirty="0" smtClean="0">
                <a:solidFill>
                  <a:prstClr val="white"/>
                </a:solidFill>
              </a:rPr>
              <a:t>Answer Sheet</a:t>
            </a:r>
            <a:endParaRPr lang="en-ZA" b="1" dirty="0">
              <a:solidFill>
                <a:prstClr val="white"/>
              </a:solidFill>
            </a:endParaRPr>
          </a:p>
        </p:txBody>
      </p:sp>
    </p:spTree>
    <p:extLst>
      <p:ext uri="{BB962C8B-B14F-4D97-AF65-F5344CB8AC3E}">
        <p14:creationId xmlns:p14="http://schemas.microsoft.com/office/powerpoint/2010/main" val="1650139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2287" y="3058511"/>
            <a:ext cx="9166287" cy="2116521"/>
          </a:xfrm>
          <a:prstGeom prst="rect">
            <a:avLst/>
          </a:prstGeom>
        </p:spPr>
      </p:pic>
      <p:grpSp>
        <p:nvGrpSpPr>
          <p:cNvPr id="11" name="Group 10">
            <a:extLst>
              <a:ext uri="{FF2B5EF4-FFF2-40B4-BE49-F238E27FC236}">
                <a16:creationId xmlns="" xmlns:a16="http://schemas.microsoft.com/office/drawing/2014/main" id="{F2ABD3C6-7504-4761-9685-C2FF8E6ACC44}"/>
              </a:ext>
            </a:extLst>
          </p:cNvPr>
          <p:cNvGrpSpPr/>
          <p:nvPr/>
        </p:nvGrpSpPr>
        <p:grpSpPr>
          <a:xfrm>
            <a:off x="-336784" y="4003660"/>
            <a:ext cx="1508884" cy="1259270"/>
            <a:chOff x="7501947" y="41055"/>
            <a:chExt cx="1754733" cy="1464448"/>
          </a:xfrm>
        </p:grpSpPr>
        <p:pic>
          <p:nvPicPr>
            <p:cNvPr id="12" name="Picture 3" descr="F:\Logos\Annique\Annique_Secondary_red.png">
              <a:extLst>
                <a:ext uri="{FF2B5EF4-FFF2-40B4-BE49-F238E27FC236}">
                  <a16:creationId xmlns="" xmlns:a16="http://schemas.microsoft.com/office/drawing/2014/main" id="{D7196238-3988-411B-96F6-98298F6689A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40744" y="230528"/>
              <a:ext cx="811136" cy="8111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 xmlns:a16="http://schemas.microsoft.com/office/drawing/2014/main" id="{24FA1FE7-E647-4AE8-94AB-2C2140BBD93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4713" r="-7621" b="-21087"/>
            <a:stretch/>
          </p:blipFill>
          <p:spPr>
            <a:xfrm>
              <a:off x="7501947" y="41055"/>
              <a:ext cx="1754733" cy="1464448"/>
            </a:xfrm>
            <a:prstGeom prst="rect">
              <a:avLst/>
            </a:prstGeom>
          </p:spPr>
        </p:pic>
      </p:grpSp>
      <p:pic>
        <p:nvPicPr>
          <p:cNvPr id="8" name="Picture 7">
            <a:extLst>
              <a:ext uri="{FF2B5EF4-FFF2-40B4-BE49-F238E27FC236}">
                <a16:creationId xmlns="" xmlns:a16="http://schemas.microsoft.com/office/drawing/2014/main" id="{24EC4A86-20F0-43F8-91F7-814BF1B2A07B}"/>
              </a:ext>
            </a:extLst>
          </p:cNvPr>
          <p:cNvPicPr>
            <a:picLocks noChangeAspect="1"/>
          </p:cNvPicPr>
          <p:nvPr/>
        </p:nvPicPr>
        <p:blipFill rotWithShape="1">
          <a:blip r:embed="rId6" cstate="email">
            <a:alphaModFix amt="40000"/>
            <a:extLst>
              <a:ext uri="{28A0092B-C50C-407E-A947-70E740481C1C}">
                <a14:useLocalDpi xmlns:a14="http://schemas.microsoft.com/office/drawing/2010/main"/>
              </a:ext>
            </a:extLst>
          </a:blip>
          <a:srcRect l="1677" t="18812" r="4947" b="-7399"/>
          <a:stretch/>
        </p:blipFill>
        <p:spPr>
          <a:xfrm rot="5400000">
            <a:off x="6649504" y="2649005"/>
            <a:ext cx="3216635" cy="1772356"/>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12580" y="283982"/>
            <a:ext cx="4671152" cy="4188854"/>
          </a:xfrm>
          <a:prstGeom prst="rect">
            <a:avLst/>
          </a:prstGeom>
        </p:spPr>
      </p:pic>
    </p:spTree>
    <p:extLst>
      <p:ext uri="{BB962C8B-B14F-4D97-AF65-F5344CB8AC3E}">
        <p14:creationId xmlns:p14="http://schemas.microsoft.com/office/powerpoint/2010/main" val="649381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2287" y="3058511"/>
            <a:ext cx="9166287" cy="2116521"/>
          </a:xfrm>
          <a:prstGeom prst="rect">
            <a:avLst/>
          </a:prstGeom>
        </p:spPr>
      </p:pic>
      <p:grpSp>
        <p:nvGrpSpPr>
          <p:cNvPr id="11" name="Group 10">
            <a:extLst>
              <a:ext uri="{FF2B5EF4-FFF2-40B4-BE49-F238E27FC236}">
                <a16:creationId xmlns="" xmlns:a16="http://schemas.microsoft.com/office/drawing/2014/main" id="{F2ABD3C6-7504-4761-9685-C2FF8E6ACC44}"/>
              </a:ext>
            </a:extLst>
          </p:cNvPr>
          <p:cNvGrpSpPr/>
          <p:nvPr/>
        </p:nvGrpSpPr>
        <p:grpSpPr>
          <a:xfrm>
            <a:off x="-336784" y="4003660"/>
            <a:ext cx="1508884" cy="1259270"/>
            <a:chOff x="7501947" y="41055"/>
            <a:chExt cx="1754733" cy="1464448"/>
          </a:xfrm>
        </p:grpSpPr>
        <p:pic>
          <p:nvPicPr>
            <p:cNvPr id="12" name="Picture 3" descr="F:\Logos\Annique\Annique_Secondary_red.png">
              <a:extLst>
                <a:ext uri="{FF2B5EF4-FFF2-40B4-BE49-F238E27FC236}">
                  <a16:creationId xmlns="" xmlns:a16="http://schemas.microsoft.com/office/drawing/2014/main" id="{D7196238-3988-411B-96F6-98298F6689A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40744" y="230528"/>
              <a:ext cx="811136" cy="8111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 xmlns:a16="http://schemas.microsoft.com/office/drawing/2014/main" id="{24FA1FE7-E647-4AE8-94AB-2C2140BBD93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4713" r="-7621" b="-21087"/>
            <a:stretch/>
          </p:blipFill>
          <p:spPr>
            <a:xfrm>
              <a:off x="7501947" y="41055"/>
              <a:ext cx="1754733" cy="1464448"/>
            </a:xfrm>
            <a:prstGeom prst="rect">
              <a:avLst/>
            </a:prstGeom>
          </p:spPr>
        </p:pic>
      </p:grpSp>
      <p:pic>
        <p:nvPicPr>
          <p:cNvPr id="8" name="Picture 7">
            <a:extLst>
              <a:ext uri="{FF2B5EF4-FFF2-40B4-BE49-F238E27FC236}">
                <a16:creationId xmlns="" xmlns:a16="http://schemas.microsoft.com/office/drawing/2014/main" id="{24EC4A86-20F0-43F8-91F7-814BF1B2A07B}"/>
              </a:ext>
            </a:extLst>
          </p:cNvPr>
          <p:cNvPicPr>
            <a:picLocks noChangeAspect="1"/>
          </p:cNvPicPr>
          <p:nvPr/>
        </p:nvPicPr>
        <p:blipFill rotWithShape="1">
          <a:blip r:embed="rId6" cstate="email">
            <a:alphaModFix amt="40000"/>
            <a:extLst>
              <a:ext uri="{28A0092B-C50C-407E-A947-70E740481C1C}">
                <a14:useLocalDpi xmlns:a14="http://schemas.microsoft.com/office/drawing/2010/main"/>
              </a:ext>
            </a:extLst>
          </a:blip>
          <a:srcRect l="1677" t="18812" r="4947" b="-7399"/>
          <a:stretch/>
        </p:blipFill>
        <p:spPr>
          <a:xfrm rot="5400000">
            <a:off x="6649504" y="2649005"/>
            <a:ext cx="3216635" cy="1772356"/>
          </a:xfrm>
          <a:prstGeom prst="rect">
            <a:avLst/>
          </a:prstGeom>
        </p:spPr>
      </p:pic>
      <p:pic>
        <p:nvPicPr>
          <p:cNvPr id="2" name="Pictur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12581" y="118882"/>
            <a:ext cx="4671152" cy="3000317"/>
          </a:xfrm>
          <a:prstGeom prst="rect">
            <a:avLst/>
          </a:prstGeom>
        </p:spPr>
      </p:pic>
      <p:pic>
        <p:nvPicPr>
          <p:cNvPr id="3" name="Picture 2"/>
          <p:cNvPicPr>
            <a:picLocks noChangeAspect="1"/>
          </p:cNvPicPr>
          <p:nvPr/>
        </p:nvPicPr>
        <p:blipFill rotWithShape="1">
          <a:blip r:embed="rId8" cstate="email">
            <a:extLst>
              <a:ext uri="{28A0092B-C50C-407E-A947-70E740481C1C}">
                <a14:useLocalDpi xmlns:a14="http://schemas.microsoft.com/office/drawing/2010/main"/>
              </a:ext>
            </a:extLst>
          </a:blip>
          <a:srcRect t="1219"/>
          <a:stretch/>
        </p:blipFill>
        <p:spPr>
          <a:xfrm>
            <a:off x="2212581" y="3092450"/>
            <a:ext cx="4671152" cy="1948412"/>
          </a:xfrm>
          <a:prstGeom prst="rect">
            <a:avLst/>
          </a:prstGeom>
        </p:spPr>
      </p:pic>
    </p:spTree>
    <p:extLst>
      <p:ext uri="{BB962C8B-B14F-4D97-AF65-F5344CB8AC3E}">
        <p14:creationId xmlns:p14="http://schemas.microsoft.com/office/powerpoint/2010/main" val="2632381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2287" y="3058511"/>
            <a:ext cx="9166287" cy="2116521"/>
          </a:xfrm>
          <a:prstGeom prst="rect">
            <a:avLst/>
          </a:prstGeom>
        </p:spPr>
      </p:pic>
      <p:grpSp>
        <p:nvGrpSpPr>
          <p:cNvPr id="11" name="Group 10">
            <a:extLst>
              <a:ext uri="{FF2B5EF4-FFF2-40B4-BE49-F238E27FC236}">
                <a16:creationId xmlns="" xmlns:a16="http://schemas.microsoft.com/office/drawing/2014/main" id="{F2ABD3C6-7504-4761-9685-C2FF8E6ACC44}"/>
              </a:ext>
            </a:extLst>
          </p:cNvPr>
          <p:cNvGrpSpPr/>
          <p:nvPr/>
        </p:nvGrpSpPr>
        <p:grpSpPr>
          <a:xfrm>
            <a:off x="-336784" y="4003660"/>
            <a:ext cx="1508884" cy="1259270"/>
            <a:chOff x="7501947" y="41055"/>
            <a:chExt cx="1754733" cy="1464448"/>
          </a:xfrm>
        </p:grpSpPr>
        <p:pic>
          <p:nvPicPr>
            <p:cNvPr id="12" name="Picture 3" descr="F:\Logos\Annique\Annique_Secondary_red.png">
              <a:extLst>
                <a:ext uri="{FF2B5EF4-FFF2-40B4-BE49-F238E27FC236}">
                  <a16:creationId xmlns="" xmlns:a16="http://schemas.microsoft.com/office/drawing/2014/main" id="{D7196238-3988-411B-96F6-98298F6689A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40744" y="230528"/>
              <a:ext cx="811136" cy="8111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 xmlns:a16="http://schemas.microsoft.com/office/drawing/2014/main" id="{24FA1FE7-E647-4AE8-94AB-2C2140BBD93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4713" r="-7621" b="-21087"/>
            <a:stretch/>
          </p:blipFill>
          <p:spPr>
            <a:xfrm>
              <a:off x="7501947" y="41055"/>
              <a:ext cx="1754733" cy="1464448"/>
            </a:xfrm>
            <a:prstGeom prst="rect">
              <a:avLst/>
            </a:prstGeom>
          </p:spPr>
        </p:pic>
      </p:grpSp>
      <p:pic>
        <p:nvPicPr>
          <p:cNvPr id="8" name="Picture 7">
            <a:extLst>
              <a:ext uri="{FF2B5EF4-FFF2-40B4-BE49-F238E27FC236}">
                <a16:creationId xmlns="" xmlns:a16="http://schemas.microsoft.com/office/drawing/2014/main" id="{24EC4A86-20F0-43F8-91F7-814BF1B2A07B}"/>
              </a:ext>
            </a:extLst>
          </p:cNvPr>
          <p:cNvPicPr>
            <a:picLocks noChangeAspect="1"/>
          </p:cNvPicPr>
          <p:nvPr/>
        </p:nvPicPr>
        <p:blipFill rotWithShape="1">
          <a:blip r:embed="rId6" cstate="email">
            <a:alphaModFix amt="40000"/>
            <a:extLst>
              <a:ext uri="{28A0092B-C50C-407E-A947-70E740481C1C}">
                <a14:useLocalDpi xmlns:a14="http://schemas.microsoft.com/office/drawing/2010/main"/>
              </a:ext>
            </a:extLst>
          </a:blip>
          <a:srcRect l="1677" t="18812" r="4947" b="-7399"/>
          <a:stretch/>
        </p:blipFill>
        <p:spPr>
          <a:xfrm rot="5400000">
            <a:off x="6649504" y="2649005"/>
            <a:ext cx="3216635" cy="1772356"/>
          </a:xfrm>
          <a:prstGeom prst="rect">
            <a:avLst/>
          </a:prstGeom>
        </p:spPr>
      </p:pic>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25053" y="0"/>
            <a:ext cx="4693894" cy="5143500"/>
          </a:xfrm>
          <a:prstGeom prst="rect">
            <a:avLst/>
          </a:prstGeom>
        </p:spPr>
      </p:pic>
    </p:spTree>
    <p:extLst>
      <p:ext uri="{BB962C8B-B14F-4D97-AF65-F5344CB8AC3E}">
        <p14:creationId xmlns:p14="http://schemas.microsoft.com/office/powerpoint/2010/main" val="1395101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2287" y="3058511"/>
            <a:ext cx="9166287" cy="2116521"/>
          </a:xfrm>
          <a:prstGeom prst="rect">
            <a:avLst/>
          </a:prstGeom>
        </p:spPr>
      </p:pic>
      <p:grpSp>
        <p:nvGrpSpPr>
          <p:cNvPr id="11" name="Group 10">
            <a:extLst>
              <a:ext uri="{FF2B5EF4-FFF2-40B4-BE49-F238E27FC236}">
                <a16:creationId xmlns="" xmlns:a16="http://schemas.microsoft.com/office/drawing/2014/main" id="{F2ABD3C6-7504-4761-9685-C2FF8E6ACC44}"/>
              </a:ext>
            </a:extLst>
          </p:cNvPr>
          <p:cNvGrpSpPr/>
          <p:nvPr/>
        </p:nvGrpSpPr>
        <p:grpSpPr>
          <a:xfrm>
            <a:off x="-336784" y="4003660"/>
            <a:ext cx="1508884" cy="1259270"/>
            <a:chOff x="7501947" y="41055"/>
            <a:chExt cx="1754733" cy="1464448"/>
          </a:xfrm>
        </p:grpSpPr>
        <p:pic>
          <p:nvPicPr>
            <p:cNvPr id="12" name="Picture 3" descr="F:\Logos\Annique\Annique_Secondary_red.png">
              <a:extLst>
                <a:ext uri="{FF2B5EF4-FFF2-40B4-BE49-F238E27FC236}">
                  <a16:creationId xmlns="" xmlns:a16="http://schemas.microsoft.com/office/drawing/2014/main" id="{D7196238-3988-411B-96F6-98298F6689A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40744" y="230528"/>
              <a:ext cx="811136" cy="8111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 xmlns:a16="http://schemas.microsoft.com/office/drawing/2014/main" id="{24FA1FE7-E647-4AE8-94AB-2C2140BBD93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4713" r="-7621" b="-21087"/>
            <a:stretch/>
          </p:blipFill>
          <p:spPr>
            <a:xfrm>
              <a:off x="7501947" y="41055"/>
              <a:ext cx="1754733" cy="1464448"/>
            </a:xfrm>
            <a:prstGeom prst="rect">
              <a:avLst/>
            </a:prstGeom>
          </p:spPr>
        </p:pic>
      </p:grpSp>
      <p:pic>
        <p:nvPicPr>
          <p:cNvPr id="8" name="Picture 7">
            <a:extLst>
              <a:ext uri="{FF2B5EF4-FFF2-40B4-BE49-F238E27FC236}">
                <a16:creationId xmlns="" xmlns:a16="http://schemas.microsoft.com/office/drawing/2014/main" id="{24EC4A86-20F0-43F8-91F7-814BF1B2A07B}"/>
              </a:ext>
            </a:extLst>
          </p:cNvPr>
          <p:cNvPicPr>
            <a:picLocks noChangeAspect="1"/>
          </p:cNvPicPr>
          <p:nvPr/>
        </p:nvPicPr>
        <p:blipFill rotWithShape="1">
          <a:blip r:embed="rId6" cstate="email">
            <a:alphaModFix amt="40000"/>
            <a:extLst>
              <a:ext uri="{28A0092B-C50C-407E-A947-70E740481C1C}">
                <a14:useLocalDpi xmlns:a14="http://schemas.microsoft.com/office/drawing/2010/main"/>
              </a:ext>
            </a:extLst>
          </a:blip>
          <a:srcRect l="1677" t="18812" r="4947" b="-7399"/>
          <a:stretch/>
        </p:blipFill>
        <p:spPr>
          <a:xfrm rot="5400000">
            <a:off x="6649504" y="2649005"/>
            <a:ext cx="3216635" cy="1772356"/>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46212" y="573223"/>
            <a:ext cx="5229288" cy="3593364"/>
          </a:xfrm>
          <a:prstGeom prst="rect">
            <a:avLst/>
          </a:prstGeom>
        </p:spPr>
      </p:pic>
    </p:spTree>
    <p:extLst>
      <p:ext uri="{BB962C8B-B14F-4D97-AF65-F5344CB8AC3E}">
        <p14:creationId xmlns:p14="http://schemas.microsoft.com/office/powerpoint/2010/main" val="1949099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2287" y="3058511"/>
            <a:ext cx="9166287" cy="2116521"/>
          </a:xfrm>
          <a:prstGeom prst="rect">
            <a:avLst/>
          </a:prstGeom>
        </p:spPr>
      </p:pic>
      <p:grpSp>
        <p:nvGrpSpPr>
          <p:cNvPr id="11" name="Group 10">
            <a:extLst>
              <a:ext uri="{FF2B5EF4-FFF2-40B4-BE49-F238E27FC236}">
                <a16:creationId xmlns="" xmlns:a16="http://schemas.microsoft.com/office/drawing/2014/main" id="{F2ABD3C6-7504-4761-9685-C2FF8E6ACC44}"/>
              </a:ext>
            </a:extLst>
          </p:cNvPr>
          <p:cNvGrpSpPr/>
          <p:nvPr/>
        </p:nvGrpSpPr>
        <p:grpSpPr>
          <a:xfrm>
            <a:off x="-336784" y="4003660"/>
            <a:ext cx="1508884" cy="1259270"/>
            <a:chOff x="7501947" y="41055"/>
            <a:chExt cx="1754733" cy="1464448"/>
          </a:xfrm>
        </p:grpSpPr>
        <p:pic>
          <p:nvPicPr>
            <p:cNvPr id="12" name="Picture 3" descr="F:\Logos\Annique\Annique_Secondary_red.png">
              <a:extLst>
                <a:ext uri="{FF2B5EF4-FFF2-40B4-BE49-F238E27FC236}">
                  <a16:creationId xmlns="" xmlns:a16="http://schemas.microsoft.com/office/drawing/2014/main" id="{D7196238-3988-411B-96F6-98298F6689A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40744" y="230528"/>
              <a:ext cx="811136" cy="8111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 xmlns:a16="http://schemas.microsoft.com/office/drawing/2014/main" id="{24FA1FE7-E647-4AE8-94AB-2C2140BBD93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4713" r="-7621" b="-21087"/>
            <a:stretch/>
          </p:blipFill>
          <p:spPr>
            <a:xfrm>
              <a:off x="7501947" y="41055"/>
              <a:ext cx="1754733" cy="1464448"/>
            </a:xfrm>
            <a:prstGeom prst="rect">
              <a:avLst/>
            </a:prstGeom>
          </p:spPr>
        </p:pic>
      </p:grpSp>
      <p:pic>
        <p:nvPicPr>
          <p:cNvPr id="8" name="Picture 7">
            <a:extLst>
              <a:ext uri="{FF2B5EF4-FFF2-40B4-BE49-F238E27FC236}">
                <a16:creationId xmlns="" xmlns:a16="http://schemas.microsoft.com/office/drawing/2014/main" id="{24EC4A86-20F0-43F8-91F7-814BF1B2A07B}"/>
              </a:ext>
            </a:extLst>
          </p:cNvPr>
          <p:cNvPicPr>
            <a:picLocks noChangeAspect="1"/>
          </p:cNvPicPr>
          <p:nvPr/>
        </p:nvPicPr>
        <p:blipFill rotWithShape="1">
          <a:blip r:embed="rId6" cstate="email">
            <a:alphaModFix amt="40000"/>
            <a:extLst>
              <a:ext uri="{28A0092B-C50C-407E-A947-70E740481C1C}">
                <a14:useLocalDpi xmlns:a14="http://schemas.microsoft.com/office/drawing/2010/main"/>
              </a:ext>
            </a:extLst>
          </a:blip>
          <a:srcRect l="1677" t="18812" r="4947" b="-7399"/>
          <a:stretch/>
        </p:blipFill>
        <p:spPr>
          <a:xfrm rot="5400000">
            <a:off x="6649504" y="2649005"/>
            <a:ext cx="3216635" cy="1772356"/>
          </a:xfrm>
          <a:prstGeom prst="rect">
            <a:avLst/>
          </a:prstGeom>
        </p:spPr>
      </p:pic>
      <p:pic>
        <p:nvPicPr>
          <p:cNvPr id="3" name="Picture 2"/>
          <p:cNvPicPr>
            <a:picLocks noChangeAspect="1"/>
          </p:cNvPicPr>
          <p:nvPr/>
        </p:nvPicPr>
        <p:blipFill>
          <a:blip r:embed="rId7"/>
          <a:stretch>
            <a:fillRect/>
          </a:stretch>
        </p:blipFill>
        <p:spPr>
          <a:xfrm>
            <a:off x="1933206" y="113957"/>
            <a:ext cx="5277587" cy="4915586"/>
          </a:xfrm>
          <a:prstGeom prst="rect">
            <a:avLst/>
          </a:prstGeom>
        </p:spPr>
      </p:pic>
    </p:spTree>
    <p:extLst>
      <p:ext uri="{BB962C8B-B14F-4D97-AF65-F5344CB8AC3E}">
        <p14:creationId xmlns:p14="http://schemas.microsoft.com/office/powerpoint/2010/main" val="1867500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8" name="Rectangle 17">
            <a:extLst>
              <a:ext uri="{FF2B5EF4-FFF2-40B4-BE49-F238E27FC236}">
                <a16:creationId xmlns="" xmlns:a16="http://schemas.microsoft.com/office/drawing/2014/main" id="{E2E76CAC-C669-4E5D-A6FD-AEF75EE3F498}"/>
              </a:ext>
            </a:extLst>
          </p:cNvPr>
          <p:cNvSpPr/>
          <p:nvPr/>
        </p:nvSpPr>
        <p:spPr>
          <a:xfrm>
            <a:off x="-36763" y="629175"/>
            <a:ext cx="9180764" cy="597074"/>
          </a:xfrm>
          <a:prstGeom prst="rect">
            <a:avLst/>
          </a:prstGeom>
          <a:solidFill>
            <a:srgbClr val="CA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bg1"/>
              </a:solidFill>
            </a:endParaRPr>
          </a:p>
        </p:txBody>
      </p:sp>
      <p:sp>
        <p:nvSpPr>
          <p:cNvPr id="20" name="Google Shape;301;p43">
            <a:extLst>
              <a:ext uri="{FF2B5EF4-FFF2-40B4-BE49-F238E27FC236}">
                <a16:creationId xmlns="" xmlns:a16="http://schemas.microsoft.com/office/drawing/2014/main" id="{1DF5E7AD-3C70-439A-B8DB-89348C638904}"/>
              </a:ext>
            </a:extLst>
          </p:cNvPr>
          <p:cNvSpPr txBox="1">
            <a:spLocks/>
          </p:cNvSpPr>
          <p:nvPr/>
        </p:nvSpPr>
        <p:spPr>
          <a:xfrm flipH="1">
            <a:off x="189166" y="597750"/>
            <a:ext cx="8236219" cy="684937"/>
          </a:xfrm>
          <a:prstGeom prst="rect">
            <a:avLst/>
          </a:prstGeom>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ZA" sz="3400" b="1" dirty="0" smtClean="0">
                <a:solidFill>
                  <a:schemeClr val="bg1"/>
                </a:solidFill>
                <a:latin typeface="Century Gothic" panose="020B0502020202020204" pitchFamily="34" charset="0"/>
              </a:rPr>
              <a:t>RANGE COMPOSITION</a:t>
            </a:r>
            <a:endParaRPr lang="en-ZA" sz="3400" b="1" dirty="0">
              <a:solidFill>
                <a:schemeClr val="bg1"/>
              </a:solidFill>
              <a:latin typeface="Century Gothic" panose="020B0502020202020204" pitchFamily="34" charset="0"/>
            </a:endParaRPr>
          </a:p>
        </p:txBody>
      </p:sp>
      <p:pic>
        <p:nvPicPr>
          <p:cNvPr id="22" name="Picture 21" descr="A close up of a plant&#10;&#10;Description automatically generated">
            <a:extLst>
              <a:ext uri="{FF2B5EF4-FFF2-40B4-BE49-F238E27FC236}">
                <a16:creationId xmlns="" xmlns:a16="http://schemas.microsoft.com/office/drawing/2014/main" id="{CC3222DA-E66B-49E6-9D3B-D2D626D96263}"/>
              </a:ext>
            </a:extLst>
          </p:cNvPr>
          <p:cNvPicPr>
            <a:picLocks noChangeAspect="1"/>
          </p:cNvPicPr>
          <p:nvPr/>
        </p:nvPicPr>
        <p:blipFill>
          <a:blip r:embed="rId3" cstate="email">
            <a:alphaModFix amt="38000"/>
            <a:extLst>
              <a:ext uri="{28A0092B-C50C-407E-A947-70E740481C1C}">
                <a14:useLocalDpi xmlns:a14="http://schemas.microsoft.com/office/drawing/2010/main"/>
              </a:ext>
            </a:extLst>
          </a:blip>
          <a:stretch>
            <a:fillRect/>
          </a:stretch>
        </p:blipFill>
        <p:spPr>
          <a:xfrm rot="10800000">
            <a:off x="4981880" y="646679"/>
            <a:ext cx="877128" cy="509424"/>
          </a:xfrm>
          <a:prstGeom prst="rect">
            <a:avLst/>
          </a:prstGeom>
        </p:spPr>
      </p:pic>
      <p:pic>
        <p:nvPicPr>
          <p:cNvPr id="23" name="Picture 22" descr="A close up of a plant&#10;&#10;Description automatically generated">
            <a:extLst>
              <a:ext uri="{FF2B5EF4-FFF2-40B4-BE49-F238E27FC236}">
                <a16:creationId xmlns="" xmlns:a16="http://schemas.microsoft.com/office/drawing/2014/main" id="{81B388D7-5974-4E43-A014-27DB6DD6F89A}"/>
              </a:ext>
            </a:extLst>
          </p:cNvPr>
          <p:cNvPicPr>
            <a:picLocks noChangeAspect="1"/>
          </p:cNvPicPr>
          <p:nvPr/>
        </p:nvPicPr>
        <p:blipFill>
          <a:blip r:embed="rId4" cstate="email">
            <a:alphaModFix amt="38000"/>
            <a:extLst>
              <a:ext uri="{28A0092B-C50C-407E-A947-70E740481C1C}">
                <a14:useLocalDpi xmlns:a14="http://schemas.microsoft.com/office/drawing/2010/main"/>
              </a:ext>
            </a:extLst>
          </a:blip>
          <a:stretch>
            <a:fillRect/>
          </a:stretch>
        </p:blipFill>
        <p:spPr>
          <a:xfrm rot="253754" flipH="1" flipV="1">
            <a:off x="5729215" y="662675"/>
            <a:ext cx="645572" cy="374939"/>
          </a:xfrm>
          <a:prstGeom prst="rect">
            <a:avLst/>
          </a:prstGeom>
        </p:spPr>
      </p:pic>
      <p:grpSp>
        <p:nvGrpSpPr>
          <p:cNvPr id="11" name="Group 10">
            <a:extLst>
              <a:ext uri="{FF2B5EF4-FFF2-40B4-BE49-F238E27FC236}">
                <a16:creationId xmlns="" xmlns:a16="http://schemas.microsoft.com/office/drawing/2014/main" id="{F2ABD3C6-7504-4761-9685-C2FF8E6ACC44}"/>
              </a:ext>
            </a:extLst>
          </p:cNvPr>
          <p:cNvGrpSpPr/>
          <p:nvPr/>
        </p:nvGrpSpPr>
        <p:grpSpPr>
          <a:xfrm>
            <a:off x="-336784" y="4003660"/>
            <a:ext cx="1508884" cy="1259270"/>
            <a:chOff x="7501947" y="41055"/>
            <a:chExt cx="1754733" cy="1464448"/>
          </a:xfrm>
        </p:grpSpPr>
        <p:pic>
          <p:nvPicPr>
            <p:cNvPr id="12" name="Picture 3" descr="F:\Logos\Annique\Annique_Secondary_red.png">
              <a:extLst>
                <a:ext uri="{FF2B5EF4-FFF2-40B4-BE49-F238E27FC236}">
                  <a16:creationId xmlns="" xmlns:a16="http://schemas.microsoft.com/office/drawing/2014/main" id="{D7196238-3988-411B-96F6-98298F6689A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40744" y="230528"/>
              <a:ext cx="811136" cy="8111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 xmlns:a16="http://schemas.microsoft.com/office/drawing/2014/main" id="{24FA1FE7-E647-4AE8-94AB-2C2140BBD93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4713" r="-7621" b="-21087"/>
            <a:stretch/>
          </p:blipFill>
          <p:spPr>
            <a:xfrm>
              <a:off x="7501947" y="41055"/>
              <a:ext cx="1754733" cy="1464448"/>
            </a:xfrm>
            <a:prstGeom prst="rect">
              <a:avLst/>
            </a:prstGeom>
          </p:spPr>
        </p:pic>
      </p:grpSp>
      <p:pic>
        <p:nvPicPr>
          <p:cNvPr id="14" name="Picture 13">
            <a:extLst>
              <a:ext uri="{FF2B5EF4-FFF2-40B4-BE49-F238E27FC236}">
                <a16:creationId xmlns="" xmlns:a16="http://schemas.microsoft.com/office/drawing/2014/main" id="{A13022B2-5CB0-48BA-95B7-26963CB52996}"/>
              </a:ext>
            </a:extLst>
          </p:cNvPr>
          <p:cNvPicPr>
            <a:picLocks noChangeAspect="1"/>
          </p:cNvPicPr>
          <p:nvPr/>
        </p:nvPicPr>
        <p:blipFill rotWithShape="1">
          <a:blip r:embed="rId7" cstate="email">
            <a:alphaModFix amt="40000"/>
            <a:extLst>
              <a:ext uri="{28A0092B-C50C-407E-A947-70E740481C1C}">
                <a14:useLocalDpi xmlns:a14="http://schemas.microsoft.com/office/drawing/2010/main"/>
              </a:ext>
            </a:extLst>
          </a:blip>
          <a:srcRect r="-11741" b="-1474"/>
          <a:stretch/>
        </p:blipFill>
        <p:spPr>
          <a:xfrm rot="5400000">
            <a:off x="6916282" y="2915784"/>
            <a:ext cx="3048569" cy="1406863"/>
          </a:xfrm>
          <a:prstGeom prst="rect">
            <a:avLst/>
          </a:prstGeom>
        </p:spPr>
      </p:pic>
      <p:pic>
        <p:nvPicPr>
          <p:cNvPr id="3" name="Picture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50430" y="1257932"/>
            <a:ext cx="5413112" cy="3815371"/>
          </a:xfrm>
          <a:prstGeom prst="rect">
            <a:avLst/>
          </a:prstGeom>
        </p:spPr>
      </p:pic>
    </p:spTree>
    <p:extLst>
      <p:ext uri="{BB962C8B-B14F-4D97-AF65-F5344CB8AC3E}">
        <p14:creationId xmlns:p14="http://schemas.microsoft.com/office/powerpoint/2010/main" val="1277198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17" name="Rectangle 16">
            <a:extLst>
              <a:ext uri="{FF2B5EF4-FFF2-40B4-BE49-F238E27FC236}">
                <a16:creationId xmlns="" xmlns:a16="http://schemas.microsoft.com/office/drawing/2014/main" id="{8B500453-3C61-4B54-9CE9-BB44FF91F019}"/>
              </a:ext>
            </a:extLst>
          </p:cNvPr>
          <p:cNvSpPr/>
          <p:nvPr/>
        </p:nvSpPr>
        <p:spPr>
          <a:xfrm>
            <a:off x="-47767" y="1699885"/>
            <a:ext cx="9191767" cy="597074"/>
          </a:xfrm>
          <a:prstGeom prst="rect">
            <a:avLst/>
          </a:prstGeom>
          <a:solidFill>
            <a:srgbClr val="CA3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Oval 17">
            <a:extLst>
              <a:ext uri="{FF2B5EF4-FFF2-40B4-BE49-F238E27FC236}">
                <a16:creationId xmlns="" xmlns:a16="http://schemas.microsoft.com/office/drawing/2014/main" id="{21B36246-AD4E-435C-B75E-474ABDB0EFE3}"/>
              </a:ext>
            </a:extLst>
          </p:cNvPr>
          <p:cNvSpPr/>
          <p:nvPr/>
        </p:nvSpPr>
        <p:spPr>
          <a:xfrm>
            <a:off x="5087575" y="1337027"/>
            <a:ext cx="1137257" cy="1137257"/>
          </a:xfrm>
          <a:prstGeom prst="ellipse">
            <a:avLst/>
          </a:prstGeom>
          <a:solidFill>
            <a:srgbClr val="EF854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9" name="Google Shape;301;p43">
            <a:extLst>
              <a:ext uri="{FF2B5EF4-FFF2-40B4-BE49-F238E27FC236}">
                <a16:creationId xmlns="" xmlns:a16="http://schemas.microsoft.com/office/drawing/2014/main" id="{61DB6B53-7AC7-4834-BFAE-157C6DA2C0AF}"/>
              </a:ext>
            </a:extLst>
          </p:cNvPr>
          <p:cNvSpPr txBox="1">
            <a:spLocks/>
          </p:cNvSpPr>
          <p:nvPr/>
        </p:nvSpPr>
        <p:spPr>
          <a:xfrm flipH="1">
            <a:off x="263489" y="1681019"/>
            <a:ext cx="8236219" cy="684937"/>
          </a:xfrm>
          <a:prstGeom prst="rect">
            <a:avLst/>
          </a:prstGeom>
          <a:effectLst/>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ZA" sz="4000" b="1" dirty="0" smtClean="0">
                <a:solidFill>
                  <a:schemeClr val="bg1">
                    <a:lumMod val="95000"/>
                  </a:schemeClr>
                </a:solidFill>
                <a:latin typeface="Century Gothic" panose="020B0502020202020204" pitchFamily="34" charset="0"/>
              </a:rPr>
              <a:t>PRODUCT </a:t>
            </a:r>
            <a:r>
              <a:rPr lang="en-ZA" sz="4000" b="1" dirty="0">
                <a:solidFill>
                  <a:schemeClr val="bg1">
                    <a:lumMod val="95000"/>
                  </a:schemeClr>
                </a:solidFill>
                <a:latin typeface="Century Gothic" panose="020B0502020202020204" pitchFamily="34" charset="0"/>
              </a:rPr>
              <a:t>S</a:t>
            </a:r>
            <a:r>
              <a:rPr lang="en-ZA" sz="4000" b="1" dirty="0" smtClean="0">
                <a:solidFill>
                  <a:schemeClr val="bg1">
                    <a:lumMod val="95000"/>
                  </a:schemeClr>
                </a:solidFill>
                <a:latin typeface="Century Gothic" panose="020B0502020202020204" pitchFamily="34" charset="0"/>
              </a:rPr>
              <a:t>TORIES</a:t>
            </a:r>
            <a:endParaRPr lang="en-ZA" sz="4000" b="1" dirty="0">
              <a:solidFill>
                <a:schemeClr val="bg1">
                  <a:lumMod val="95000"/>
                </a:schemeClr>
              </a:solidFill>
              <a:latin typeface="Century Gothic" panose="020B0502020202020204" pitchFamily="34" charset="0"/>
            </a:endParaRPr>
          </a:p>
        </p:txBody>
      </p:sp>
      <p:pic>
        <p:nvPicPr>
          <p:cNvPr id="20" name="Picture 19">
            <a:extLst>
              <a:ext uri="{FF2B5EF4-FFF2-40B4-BE49-F238E27FC236}">
                <a16:creationId xmlns="" xmlns:a16="http://schemas.microsoft.com/office/drawing/2014/main" id="{4FB7BFD8-C877-4DCB-A90F-51EE7F230A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7112" y="1360056"/>
            <a:ext cx="1085538" cy="1119319"/>
          </a:xfrm>
          <a:prstGeom prst="rect">
            <a:avLst/>
          </a:prstGeom>
        </p:spPr>
      </p:pic>
      <p:pic>
        <p:nvPicPr>
          <p:cNvPr id="21" name="Picture 20">
            <a:extLst>
              <a:ext uri="{FF2B5EF4-FFF2-40B4-BE49-F238E27FC236}">
                <a16:creationId xmlns="" xmlns:a16="http://schemas.microsoft.com/office/drawing/2014/main" id="{C7CE01F7-F81D-4E6F-B729-FE1B2B786498}"/>
              </a:ext>
            </a:extLst>
          </p:cNvPr>
          <p:cNvPicPr>
            <a:picLocks noChangeAspect="1"/>
          </p:cNvPicPr>
          <p:nvPr/>
        </p:nvPicPr>
        <p:blipFill>
          <a:blip r:embed="rId4" cstate="email">
            <a:alphaModFix amt="38000"/>
            <a:extLst>
              <a:ext uri="{28A0092B-C50C-407E-A947-70E740481C1C}">
                <a14:useLocalDpi xmlns:a14="http://schemas.microsoft.com/office/drawing/2010/main"/>
              </a:ext>
            </a:extLst>
          </a:blip>
          <a:stretch>
            <a:fillRect/>
          </a:stretch>
        </p:blipFill>
        <p:spPr>
          <a:xfrm rot="10800000">
            <a:off x="6132762" y="1656996"/>
            <a:ext cx="877128" cy="509424"/>
          </a:xfrm>
          <a:prstGeom prst="rect">
            <a:avLst/>
          </a:prstGeom>
        </p:spPr>
      </p:pic>
      <p:pic>
        <p:nvPicPr>
          <p:cNvPr id="22" name="Picture 21">
            <a:extLst>
              <a:ext uri="{FF2B5EF4-FFF2-40B4-BE49-F238E27FC236}">
                <a16:creationId xmlns="" xmlns:a16="http://schemas.microsoft.com/office/drawing/2014/main" id="{BD81F19A-F873-4F31-9566-4ABD1FC706A4}"/>
              </a:ext>
            </a:extLst>
          </p:cNvPr>
          <p:cNvPicPr>
            <a:picLocks noChangeAspect="1"/>
          </p:cNvPicPr>
          <p:nvPr/>
        </p:nvPicPr>
        <p:blipFill>
          <a:blip r:embed="rId5" cstate="email">
            <a:alphaModFix amt="38000"/>
            <a:extLst>
              <a:ext uri="{28A0092B-C50C-407E-A947-70E740481C1C}">
                <a14:useLocalDpi xmlns:a14="http://schemas.microsoft.com/office/drawing/2010/main"/>
              </a:ext>
            </a:extLst>
          </a:blip>
          <a:stretch>
            <a:fillRect/>
          </a:stretch>
        </p:blipFill>
        <p:spPr>
          <a:xfrm rot="253754" flipH="1" flipV="1">
            <a:off x="6819613" y="1712722"/>
            <a:ext cx="645572" cy="374939"/>
          </a:xfrm>
          <a:prstGeom prst="rect">
            <a:avLst/>
          </a:prstGeom>
        </p:spPr>
      </p:pic>
      <p:grpSp>
        <p:nvGrpSpPr>
          <p:cNvPr id="11" name="Group 10">
            <a:extLst>
              <a:ext uri="{FF2B5EF4-FFF2-40B4-BE49-F238E27FC236}">
                <a16:creationId xmlns="" xmlns:a16="http://schemas.microsoft.com/office/drawing/2014/main" id="{94AC259A-81BA-4DA1-BEF4-7AA8299B14BB}"/>
              </a:ext>
            </a:extLst>
          </p:cNvPr>
          <p:cNvGrpSpPr/>
          <p:nvPr/>
        </p:nvGrpSpPr>
        <p:grpSpPr>
          <a:xfrm>
            <a:off x="-336784" y="4003660"/>
            <a:ext cx="1508884" cy="1259270"/>
            <a:chOff x="7501947" y="41055"/>
            <a:chExt cx="1754733" cy="1464448"/>
          </a:xfrm>
        </p:grpSpPr>
        <p:pic>
          <p:nvPicPr>
            <p:cNvPr id="12" name="Picture 3" descr="F:\Logos\Annique\Annique_Secondary_red.png">
              <a:extLst>
                <a:ext uri="{FF2B5EF4-FFF2-40B4-BE49-F238E27FC236}">
                  <a16:creationId xmlns="" xmlns:a16="http://schemas.microsoft.com/office/drawing/2014/main" id="{21921CDA-20F3-4596-A0AF-19D493A3F05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140744" y="230528"/>
              <a:ext cx="811136" cy="8111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 xmlns:a16="http://schemas.microsoft.com/office/drawing/2014/main" id="{C0B67609-47E6-494D-BC38-F8ADDB1CFBC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34713" r="-7621" b="-21087"/>
            <a:stretch/>
          </p:blipFill>
          <p:spPr>
            <a:xfrm>
              <a:off x="7501947" y="41055"/>
              <a:ext cx="1754733" cy="1464448"/>
            </a:xfrm>
            <a:prstGeom prst="rect">
              <a:avLst/>
            </a:prstGeom>
          </p:spPr>
        </p:pic>
      </p:grpSp>
      <p:pic>
        <p:nvPicPr>
          <p:cNvPr id="14" name="Picture 13">
            <a:extLst>
              <a:ext uri="{FF2B5EF4-FFF2-40B4-BE49-F238E27FC236}">
                <a16:creationId xmlns="" xmlns:a16="http://schemas.microsoft.com/office/drawing/2014/main" id="{8A8279DF-4B73-4F1D-9C96-CE253963BB9B}"/>
              </a:ext>
            </a:extLst>
          </p:cNvPr>
          <p:cNvPicPr>
            <a:picLocks noChangeAspect="1"/>
          </p:cNvPicPr>
          <p:nvPr/>
        </p:nvPicPr>
        <p:blipFill rotWithShape="1">
          <a:blip r:embed="rId8" cstate="email">
            <a:alphaModFix amt="40000"/>
            <a:extLst>
              <a:ext uri="{28A0092B-C50C-407E-A947-70E740481C1C}">
                <a14:useLocalDpi xmlns:a14="http://schemas.microsoft.com/office/drawing/2010/main"/>
              </a:ext>
            </a:extLst>
          </a:blip>
          <a:srcRect r="-11741" b="-1474"/>
          <a:stretch/>
        </p:blipFill>
        <p:spPr>
          <a:xfrm rot="5400000">
            <a:off x="6916284" y="3300228"/>
            <a:ext cx="3048569" cy="1406863"/>
          </a:xfrm>
          <a:prstGeom prst="rect">
            <a:avLst/>
          </a:prstGeom>
        </p:spPr>
      </p:pic>
    </p:spTree>
    <p:extLst>
      <p:ext uri="{BB962C8B-B14F-4D97-AF65-F5344CB8AC3E}">
        <p14:creationId xmlns:p14="http://schemas.microsoft.com/office/powerpoint/2010/main" val="27707147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8717</TotalTime>
  <Words>680</Words>
  <Application>Microsoft Office PowerPoint</Application>
  <PresentationFormat>On-screen Show (16:9)</PresentationFormat>
  <Paragraphs>159</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Lato Light</vt:lpstr>
      <vt:lpstr>Calibri</vt:lpstr>
      <vt:lpstr>Wingdings 3</vt:lpstr>
      <vt:lpstr>Century Gothic</vt:lpstr>
      <vt:lpstr>Ion Boardroom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Bianca Raath</dc:creator>
  <cp:lastModifiedBy>Bianca Raath</cp:lastModifiedBy>
  <cp:revision>197</cp:revision>
  <dcterms:modified xsi:type="dcterms:W3CDTF">2020-06-10T13:00:46Z</dcterms:modified>
</cp:coreProperties>
</file>